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Student Organization Leadership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2044339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What do student </a:t>
            </a:r>
            <a:r>
              <a:rPr lang="en-US" b="1" dirty="0" smtClean="0"/>
              <a:t>organizations at OSU </a:t>
            </a:r>
            <a:r>
              <a:rPr lang="en-US" b="1" dirty="0"/>
              <a:t>typically do</a:t>
            </a:r>
            <a:r>
              <a:rPr lang="en-US" b="1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Meetings and Events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Educational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Social/Networking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Business/Planning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Service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15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 and Events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5781" y="2041742"/>
            <a:ext cx="995819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Student Organizations exist to allow students to meet and network with people who have similar interests and goals.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Meetings and events are typically the way that organizations members interact.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Try to have a regular mix of these types of meetings each semester, or combine these types of meetings. For example, conduct business for the first half of a meeting and then switch to an educational or social meeting after business is complete. </a:t>
            </a:r>
          </a:p>
          <a:p>
            <a:endParaRPr lang="en-US" sz="2000" dirty="0"/>
          </a:p>
          <a:p>
            <a:r>
              <a:rPr lang="en-US" sz="2000" b="1" u="sng" dirty="0" smtClean="0"/>
              <a:t>Typical types of meetings and events: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000" dirty="0"/>
              <a:t>Educational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000" dirty="0" smtClean="0"/>
              <a:t>Social/networking</a:t>
            </a:r>
            <a:endParaRPr lang="en-US" sz="2000" dirty="0"/>
          </a:p>
          <a:p>
            <a:pPr marL="342900" indent="-342900" fontAlgn="base">
              <a:buFont typeface="+mj-lt"/>
              <a:buAutoNum type="arabicPeriod"/>
            </a:pPr>
            <a:r>
              <a:rPr lang="en-US" sz="2000" dirty="0" smtClean="0"/>
              <a:t>Business/planning</a:t>
            </a:r>
            <a:endParaRPr lang="en-US" sz="2000" dirty="0"/>
          </a:p>
          <a:p>
            <a:pPr marL="342900" indent="-342900" fontAlgn="base">
              <a:buFont typeface="+mj-lt"/>
              <a:buAutoNum type="arabicPeriod"/>
            </a:pPr>
            <a:r>
              <a:rPr lang="en-US" sz="2000" dirty="0"/>
              <a:t>Service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0937" y="2204581"/>
            <a:ext cx="99957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 educational meeting usually pertains to the organization’s purpose.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u="sng" dirty="0" smtClean="0"/>
              <a:t>Example: </a:t>
            </a:r>
            <a:r>
              <a:rPr lang="en-US" sz="2000" dirty="0" smtClean="0"/>
              <a:t>An organization for environmental science might ask a speaker to attend he meeting to discuss their research on water resources or watch a documentary about environmental science.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organization’s faculty or staff advisor is a great person to speak to the group or to recommend a colleague to speak.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Educational meetings should broaden the members’ understanding and spur discussion of </a:t>
            </a:r>
            <a:r>
              <a:rPr lang="en-US" sz="2000" dirty="0"/>
              <a:t>the </a:t>
            </a:r>
            <a:r>
              <a:rPr lang="en-US" sz="2000" dirty="0" smtClean="0"/>
              <a:t>topic.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 educational meeting is a good way to open discussion for short-term or ongoing service in the community that can be developed into a service project for the group to participate 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6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Social/Networking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3255" y="2167003"/>
            <a:ext cx="100333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social meeting is the ideal way to start and end each semester.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or networking meetings or events give people the change to relax and meet the other members in the organization while still having some structure, so everyone has a chance to meet and no one is excluded.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meetings are an ideal time to host ice-breakers, game nights, craft projects, cookouts, potluck meals or snack breaks, or other events that encourage people to meet each other and develop common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At the beginning of the semester, a social meeting helps everyone get acquainted, while a social meeting at the end of the semester is an ideal time to say goodbye to members who are leaving, share a meal, and present awards or recognition to members for their achievements.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485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Business/Planning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0729" y="2041742"/>
            <a:ext cx="1003334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Business or planning meetings may or may not have to be the entire length of a meeting depending on how much business has to be accomplished.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Many organizations plan their agendas to start each meeting with New and then Old business and then move into a different kind of meeting after business is complete.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Student organization business may include: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lanning for future events- like who to invite to speak at the next educational meeting.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electing what type of service project to do that semester.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hether or not to hold a fundraiser that semester and what to do with the profits from the fundraiser.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Voting by the members is usually how business is decided in most student organizations.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organization’s constitution is the ideal place to review any procedures for conducting a business meeting.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6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5885" y="2229633"/>
            <a:ext cx="992061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Service events are a great way to engage members in the </a:t>
            </a:r>
            <a:r>
              <a:rPr lang="en-US" sz="2000" dirty="0" err="1" smtClean="0"/>
              <a:t>the</a:t>
            </a:r>
            <a:r>
              <a:rPr lang="en-US" sz="2000" dirty="0" smtClean="0"/>
              <a:t> organization and also be visible in the community to recruit new members.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Holding one service event each semester is a perfect way to give back to the community at large.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Most organizations have logical service activities that they can participate in throughout the year. Example: an educational club may seek out ways to serve with youth in schools, sports teams, libraries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Organizations that do not already work with a local agency should consider participating as a team in Into the Streets, Homecoming, Cowboython, or other events such as walks, runs or service days sponsored by community agencies.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760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9A33E6A6E44F8CD9722D328628A4" ma:contentTypeVersion="9" ma:contentTypeDescription="Create a new document." ma:contentTypeScope="" ma:versionID="ea6107a76c570468df1f30e66b8c46a8">
  <xsd:schema xmlns:xsd="http://www.w3.org/2001/XMLSchema" xmlns:xs="http://www.w3.org/2001/XMLSchema" xmlns:p="http://schemas.microsoft.com/office/2006/metadata/properties" xmlns:ns3="fd9a7cf5-1419-441b-8bea-1c569bb81c88" xmlns:ns4="4a5d277a-b4cd-45f2-940c-099677a71bef" targetNamespace="http://schemas.microsoft.com/office/2006/metadata/properties" ma:root="true" ma:fieldsID="c79165b763275b4b8efe62ae4559975a" ns3:_="" ns4:_="">
    <xsd:import namespace="fd9a7cf5-1419-441b-8bea-1c569bb81c88"/>
    <xsd:import namespace="4a5d277a-b4cd-45f2-940c-099677a71be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a7cf5-1419-441b-8bea-1c569bb81c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d277a-b4cd-45f2-940c-099677a71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284C87-FA47-43E3-8665-8E83CD8841E0}">
  <ds:schemaRefs>
    <ds:schemaRef ds:uri="http://schemas.microsoft.com/office/2006/metadata/properties"/>
    <ds:schemaRef ds:uri="http://schemas.microsoft.com/office/infopath/2007/PartnerControls"/>
    <ds:schemaRef ds:uri="4a5d277a-b4cd-45f2-940c-099677a71bef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fd9a7cf5-1419-441b-8bea-1c569bb81c8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C2E4B9-492F-4FC3-BCAB-0942E7CEB2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7518D5-EEA2-434E-BAD8-2C257C5CC6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9a7cf5-1419-441b-8bea-1c569bb81c88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63</TotalTime>
  <Words>637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  Student Organization Leadership 101</vt:lpstr>
      <vt:lpstr>Meetings and Events</vt:lpstr>
      <vt:lpstr>Educational</vt:lpstr>
      <vt:lpstr>Social/Networking</vt:lpstr>
      <vt:lpstr>Business/Planning</vt:lpstr>
      <vt:lpstr>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Organization Leadership 101</dc:title>
  <dc:creator>Gragg, Fran</dc:creator>
  <cp:lastModifiedBy>Gragg, Fran</cp:lastModifiedBy>
  <cp:revision>8</cp:revision>
  <dcterms:created xsi:type="dcterms:W3CDTF">2021-06-30T19:20:09Z</dcterms:created>
  <dcterms:modified xsi:type="dcterms:W3CDTF">2021-07-02T15:55:05Z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0x01010066709A33E6A6E44F8CD9722D328628A4</vt:lpwstr>
  </property>
</Properties>
</file>