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1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lcl.okstate.edu/campuslink-user-guid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eetings.okstate.edu/reserve-a-space.html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ings.okstate.edu/" TargetMode="External"/><Relationship Id="rId2" Type="http://schemas.openxmlformats.org/officeDocument/2006/relationships/hyperlink" Target="https://campuslink.okstate.edu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registrar.okstate.edu/site-files/documents/classroom_request_form.pdf" TargetMode="External"/><Relationship Id="rId5" Type="http://schemas.openxmlformats.org/officeDocument/2006/relationships/hyperlink" Target="mailto:gurooms@okstate.edu" TargetMode="External"/><Relationship Id="rId4" Type="http://schemas.openxmlformats.org/officeDocument/2006/relationships/hyperlink" Target="https://registrar.okstate.edu/site-files/documents/gu_room_request_form-19a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Student Organization Leadership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b="1" dirty="0" smtClean="0"/>
              <a:t>Event Planning Basics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How to Create an Event on CampusLink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Reserving Meeting, Outdoor and Tabling Space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Ordering Food on Campus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Advertising Your </a:t>
            </a:r>
            <a:r>
              <a:rPr lang="en-US" sz="1800" dirty="0" smtClean="0"/>
              <a:t>Events/Free Graphic Design Services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8743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Create an Event on </a:t>
            </a:r>
            <a:r>
              <a:rPr lang="en-US" dirty="0" smtClean="0"/>
              <a:t>CampusLink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203" y="2154477"/>
            <a:ext cx="4597052" cy="3781712"/>
          </a:xfrm>
        </p:spPr>
        <p:txBody>
          <a:bodyPr>
            <a:normAutofit/>
          </a:bodyPr>
          <a:lstStyle/>
          <a:p>
            <a:r>
              <a:rPr lang="en-US" dirty="0" smtClean="0"/>
              <a:t>Anyone listed as an officer on their organization’s CampusLink Roster can create an event </a:t>
            </a:r>
            <a:r>
              <a:rPr lang="en-US" dirty="0"/>
              <a:t>i</a:t>
            </a:r>
            <a:r>
              <a:rPr lang="en-US" dirty="0" smtClean="0"/>
              <a:t>n CampusLink</a:t>
            </a:r>
          </a:p>
          <a:p>
            <a:r>
              <a:rPr lang="en-US" dirty="0" smtClean="0"/>
              <a:t>Events on CampusLink can be set up to allow anyone on campus to attend or just organization members</a:t>
            </a:r>
          </a:p>
          <a:p>
            <a:r>
              <a:rPr lang="en-US" dirty="0" smtClean="0"/>
              <a:t>View a short how-to video </a:t>
            </a:r>
            <a:r>
              <a:rPr lang="en-US" b="1" dirty="0" smtClean="0">
                <a:hlinkClick r:id="rId2"/>
              </a:rPr>
              <a:t>HERE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3353" y="1712804"/>
            <a:ext cx="6751464" cy="504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5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Reserving Meeting Space in the Student Union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5470" y="2154478"/>
            <a:ext cx="511061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Most organizations will reserve meeting space through the Student Union’s Meeting and Conference Services or the Registrar’s Classroom Reservations.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To reserve space in the Student Union, most lawns in the academic core area of campus, student group tailgate space, and tabling near Chi-O clock or the Classroom Building (CLB) area </a:t>
            </a:r>
            <a:r>
              <a:rPr lang="en-US" sz="2000" dirty="0"/>
              <a:t>stop by 179 Student </a:t>
            </a:r>
            <a:r>
              <a:rPr lang="en-US" sz="2000" dirty="0" smtClean="0"/>
              <a:t>Union or visit </a:t>
            </a:r>
            <a:r>
              <a:rPr lang="en-US" sz="2000" dirty="0" smtClean="0">
                <a:hlinkClick r:id="rId2"/>
              </a:rPr>
              <a:t>meetings.okstate.edu</a:t>
            </a:r>
            <a:r>
              <a:rPr lang="en-US" sz="2000" dirty="0" smtClean="0"/>
              <a:t> and click </a:t>
            </a:r>
            <a:r>
              <a:rPr lang="en-US" sz="2000" b="1" dirty="0" smtClean="0"/>
              <a:t>Reserve a Space.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Login with your </a:t>
            </a:r>
            <a:r>
              <a:rPr lang="en-US" sz="2000" b="1" i="1" u="sng" dirty="0" smtClean="0"/>
              <a:t>SHORT User Id </a:t>
            </a:r>
            <a:r>
              <a:rPr lang="en-US" sz="2000" dirty="0" smtClean="0"/>
              <a:t>and OKEY password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/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340" y="2668045"/>
            <a:ext cx="6577336" cy="357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45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Reserving Meeting Space in the Student Union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148" y="2379945"/>
            <a:ext cx="9304047" cy="400833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0312" y="2141951"/>
            <a:ext cx="2455102" cy="4876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You must book the space 2 weeks in </a:t>
            </a:r>
            <a:r>
              <a:rPr lang="en-US" dirty="0" smtClean="0"/>
              <a:t>advance.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Select the area you want to book and click “Book Now”.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Most rooms are free for student organizations to book unless the seating or layout is changed or the group does not use the room it has booked.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96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Reserving Classrooms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5677" y="2116899"/>
            <a:ext cx="996850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u="sng" dirty="0" smtClean="0"/>
              <a:t>For student organizations non-profit </a:t>
            </a:r>
            <a:r>
              <a:rPr lang="en-US" sz="2000" u="sng" dirty="0"/>
              <a:t>organizational meetings</a:t>
            </a:r>
            <a:r>
              <a:rPr lang="en-US" sz="2000" dirty="0"/>
              <a:t>: </a:t>
            </a:r>
            <a:r>
              <a:rPr lang="en-US" sz="2000" dirty="0" smtClean="0"/>
              <a:t>General University GU </a:t>
            </a:r>
            <a:r>
              <a:rPr lang="en-US" sz="2000" dirty="0"/>
              <a:t>rooms can be requested by </a:t>
            </a:r>
            <a:r>
              <a:rPr lang="en-US" sz="2000" dirty="0" smtClean="0"/>
              <a:t>the top four officers (Pres., VP, Sec., Treas.) </a:t>
            </a:r>
            <a:r>
              <a:rPr lang="en-US" sz="2000" dirty="0"/>
              <a:t>of an official student organization </a:t>
            </a:r>
            <a:r>
              <a:rPr lang="en-US" sz="2000" dirty="0" smtClean="0"/>
              <a:t>listed </a:t>
            </a:r>
            <a:r>
              <a:rPr lang="en-US" sz="2000" dirty="0"/>
              <a:t>on </a:t>
            </a:r>
            <a:r>
              <a:rPr lang="en-US" sz="2000" dirty="0">
                <a:hlinkClick r:id="rId2"/>
              </a:rPr>
              <a:t>CampusLink</a:t>
            </a:r>
            <a:r>
              <a:rPr lang="en-US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you do not qualify </a:t>
            </a:r>
            <a:r>
              <a:rPr lang="en-US" sz="2000" dirty="0" smtClean="0"/>
              <a:t>to schedule a </a:t>
            </a:r>
            <a:r>
              <a:rPr lang="en-US" sz="2000" dirty="0"/>
              <a:t>GU room based on the criteria above, there are several other excellent </a:t>
            </a:r>
            <a:r>
              <a:rPr lang="en-US" sz="2000" dirty="0">
                <a:hlinkClick r:id="rId3"/>
              </a:rPr>
              <a:t>meeting </a:t>
            </a:r>
            <a:r>
              <a:rPr lang="en-US" sz="2000" dirty="0" smtClean="0">
                <a:hlinkClick r:id="rId3"/>
              </a:rPr>
              <a:t>resources</a:t>
            </a:r>
            <a:r>
              <a:rPr lang="en-US" sz="2000" dirty="0" smtClean="0"/>
              <a:t> in the Student Union.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To reserve a GU room, submit your request by completing the </a:t>
            </a:r>
            <a:r>
              <a:rPr lang="en-US" sz="2000" dirty="0">
                <a:hlinkClick r:id="rId4"/>
              </a:rPr>
              <a:t>GU Room Request Form</a:t>
            </a:r>
            <a:r>
              <a:rPr lang="en-US" sz="2000" dirty="0"/>
              <a:t> and submit it via email to </a:t>
            </a:r>
            <a:r>
              <a:rPr lang="en-US" sz="2000" dirty="0">
                <a:hlinkClick r:id="rId5"/>
              </a:rPr>
              <a:t>gurooms@okstate.edu</a:t>
            </a:r>
            <a:r>
              <a:rPr lang="en-US" sz="2000" dirty="0"/>
              <a:t>. 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i="1" dirty="0" smtClean="0"/>
              <a:t>To </a:t>
            </a:r>
            <a:r>
              <a:rPr lang="en-US" sz="2000" i="1" dirty="0"/>
              <a:t>reserve a GU classroom during pre-finals or finals week, submit a completed </a:t>
            </a:r>
            <a:r>
              <a:rPr lang="en-US" sz="2000" i="1" dirty="0">
                <a:hlinkClick r:id="rId6"/>
              </a:rPr>
              <a:t>Pre-Finals/Finals Week Form</a:t>
            </a:r>
            <a:r>
              <a:rPr lang="en-US" sz="2000" i="1" dirty="0"/>
              <a:t> via email to </a:t>
            </a:r>
            <a:r>
              <a:rPr lang="en-US" sz="2000" i="1" dirty="0" smtClean="0">
                <a:hlinkClick r:id="rId5"/>
              </a:rPr>
              <a:t>gurooms@okstate.edu</a:t>
            </a:r>
            <a:r>
              <a:rPr lang="en-US" sz="2000" i="1" dirty="0" smtClean="0"/>
              <a:t>, but please note that these requests are rarely approved.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468227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Food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84736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709A33E6A6E44F8CD9722D328628A4" ma:contentTypeVersion="9" ma:contentTypeDescription="Create a new document." ma:contentTypeScope="" ma:versionID="ea6107a76c570468df1f30e66b8c46a8">
  <xsd:schema xmlns:xsd="http://www.w3.org/2001/XMLSchema" xmlns:xs="http://www.w3.org/2001/XMLSchema" xmlns:p="http://schemas.microsoft.com/office/2006/metadata/properties" xmlns:ns3="fd9a7cf5-1419-441b-8bea-1c569bb81c88" xmlns:ns4="4a5d277a-b4cd-45f2-940c-099677a71bef" targetNamespace="http://schemas.microsoft.com/office/2006/metadata/properties" ma:root="true" ma:fieldsID="c79165b763275b4b8efe62ae4559975a" ns3:_="" ns4:_="">
    <xsd:import namespace="fd9a7cf5-1419-441b-8bea-1c569bb81c88"/>
    <xsd:import namespace="4a5d277a-b4cd-45f2-940c-099677a71be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9a7cf5-1419-441b-8bea-1c569bb81c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d277a-b4cd-45f2-940c-099677a71b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011FC6-1589-47AF-9EE5-8CF5E49EB51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a5d277a-b4cd-45f2-940c-099677a71bef"/>
    <ds:schemaRef ds:uri="fd9a7cf5-1419-441b-8bea-1c569bb81c8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9D4B167-E1D7-4FB6-984E-D2DCAA693D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673F1D-7155-439F-9C58-D3D6027232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9a7cf5-1419-441b-8bea-1c569bb81c88"/>
    <ds:schemaRef ds:uri="4a5d277a-b4cd-45f2-940c-099677a71b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86</TotalTime>
  <Words>357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  Student Organization Leadership 101</vt:lpstr>
      <vt:lpstr>How to Create an Event on CampusLink</vt:lpstr>
      <vt:lpstr>Reserving Meeting Space in the Student Union</vt:lpstr>
      <vt:lpstr>Reserving Meeting Space in the Student Union</vt:lpstr>
      <vt:lpstr>Reserving Classrooms</vt:lpstr>
      <vt:lpstr>Ordering Food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Organization Leadership 101</dc:title>
  <dc:creator>Gragg, Fran</dc:creator>
  <cp:lastModifiedBy>Gragg, Fran</cp:lastModifiedBy>
  <cp:revision>11</cp:revision>
  <dcterms:created xsi:type="dcterms:W3CDTF">2021-06-30T20:23:51Z</dcterms:created>
  <dcterms:modified xsi:type="dcterms:W3CDTF">2021-07-02T15:55:47Z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0x01010066709A33E6A6E44F8CD9722D328628A4</vt:lpwstr>
  </property>
</Properties>
</file>