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5143500" cx="9144000"/>
  <p:notesSz cx="6858000" cy="9144000"/>
  <p:embeddedFontLst>
    <p:embeddedFont>
      <p:font typeface="Arvo"/>
      <p:regular r:id="rId24"/>
      <p:bold r:id="rId25"/>
      <p:italic r:id="rId26"/>
      <p:boldItalic r:id="rId27"/>
    </p:embeddedFont>
    <p:embeddedFont>
      <p:font typeface="Source Code Pro"/>
      <p:regular r:id="rId28"/>
      <p:bold r:id="rId29"/>
      <p:italic r:id="rId30"/>
      <p:boldItalic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Arvo-regular.fntdata"/><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Arvo-italic.fntdata"/><Relationship Id="rId25" Type="http://schemas.openxmlformats.org/officeDocument/2006/relationships/font" Target="fonts/Arvo-bold.fntdata"/><Relationship Id="rId28" Type="http://schemas.openxmlformats.org/officeDocument/2006/relationships/font" Target="fonts/SourceCodePro-regular.fntdata"/><Relationship Id="rId27" Type="http://schemas.openxmlformats.org/officeDocument/2006/relationships/font" Target="fonts/Arvo-bol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SourceCodePro-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SourceCodePro-boldItalic.fntdata"/><Relationship Id="rId30" Type="http://schemas.openxmlformats.org/officeDocument/2006/relationships/font" Target="fonts/SourceCodePro-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28a2edcaf73_2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28a2edcaf73_2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286c78ab348_0_8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286c78ab348_0_8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Sarah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286c78ab348_0_8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286c78ab348_0_8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Sarah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286d6b7a61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286d6b7a61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Brandon</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286d6b7a614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286d6b7a614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Brandon</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28a2edcaf73_0_2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28a2edcaf73_0_2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Brandon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Transferability in Other Contexts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286c78ab348_0_8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286c78ab348_0_8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Sarah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1acff974c8c_0_9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1acff974c8c_0_9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Sarah</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12750ba1272_0_161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12750ba1272_0_16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1edaf7045c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1edaf7045c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28a2edcaf73_2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28a2edcaf73_2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15218217a99_0_0:notes"/>
          <p:cNvSpPr/>
          <p:nvPr>
            <p:ph idx="2" type="sldImg"/>
          </p:nvPr>
        </p:nvSpPr>
        <p:spPr>
          <a:xfrm>
            <a:off x="390051" y="685250"/>
            <a:ext cx="6078000" cy="3429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0" name="Google Shape;210;g15218217a99_0_0:notes"/>
          <p:cNvSpPr txBox="1"/>
          <p:nvPr>
            <p:ph idx="1" type="body"/>
          </p:nvPr>
        </p:nvSpPr>
        <p:spPr>
          <a:xfrm>
            <a:off x="685800" y="4343400"/>
            <a:ext cx="5486400" cy="4114800"/>
          </a:xfrm>
          <a:prstGeom prst="rect">
            <a:avLst/>
          </a:prstGeom>
          <a:noFill/>
          <a:ln>
            <a:noFill/>
          </a:ln>
        </p:spPr>
        <p:txBody>
          <a:bodyPr anchorCtr="0" anchor="t" bIns="91350" lIns="91350" spcFirstLastPara="1" rIns="91350" wrap="square" tIns="91350">
            <a:noAutofit/>
          </a:bodyPr>
          <a:lstStyle/>
          <a:p>
            <a:pPr indent="0" lvl="0" marL="0" rtl="0" algn="l">
              <a:lnSpc>
                <a:spcPct val="100000"/>
              </a:lnSpc>
              <a:spcBef>
                <a:spcPts val="0"/>
              </a:spcBef>
              <a:spcAft>
                <a:spcPts val="0"/>
              </a:spcAft>
              <a:buClr>
                <a:schemeClr val="dk1"/>
              </a:buClr>
              <a:buSzPts val="1100"/>
              <a:buFont typeface="Arial"/>
              <a:buNone/>
            </a:pPr>
            <a:r>
              <a:rPr lang="en" sz="900">
                <a:solidFill>
                  <a:srgbClr val="222222"/>
                </a:solidFill>
                <a:highlight>
                  <a:srgbClr val="FFFFFF"/>
                </a:highlight>
              </a:rPr>
              <a:t>Supporting Transfer Students through Institutional Collaboration</a:t>
            </a:r>
            <a:endParaRPr sz="900">
              <a:solidFill>
                <a:srgbClr val="222222"/>
              </a:solidFill>
              <a:highlight>
                <a:srgbClr val="FFFFFF"/>
              </a:highlight>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rPr lang="en" sz="900">
                <a:solidFill>
                  <a:srgbClr val="222222"/>
                </a:solidFill>
                <a:highlight>
                  <a:srgbClr val="FFFFFF"/>
                </a:highlight>
              </a:rPr>
              <a:t>In this session, presenters will share about the value of cross-institutional and cross-sector collaboration in support of transfer students. Through the facilitation of ten Communities of Practice and shared endeavors across the region, THE Consortium works to support eight colleges and thousands of students in the northeast Oklahoma region. The presentation will focus primarily on the startup, facilitation, and shared initiatives of communities of practice, a model that can be replicated in any setting where multiple institutions collaborate. Attendees will be invited to share ideas for possible shared endeavors and brainstorm plans to collaborate with other institutions in meaningful and generative ways.</a:t>
            </a:r>
            <a:endParaRPr>
              <a:solidFill>
                <a:schemeClr val="dk1"/>
              </a:solidFill>
              <a:highlight>
                <a:srgbClr val="FFFFFF"/>
              </a:highlight>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28a2edcaf7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28a2edcaf7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a:solidFill>
                  <a:srgbClr val="263248"/>
                </a:solidFill>
              </a:rPr>
              <a:t>THE Consortium’s origin</a:t>
            </a:r>
            <a:endParaRPr>
              <a:solidFill>
                <a:srgbClr val="263248"/>
              </a:solidFill>
            </a:endParaRPr>
          </a:p>
          <a:p>
            <a:pPr indent="-298450" lvl="0" marL="457200" rtl="0" algn="l">
              <a:spcBef>
                <a:spcPts val="1000"/>
              </a:spcBef>
              <a:spcAft>
                <a:spcPts val="0"/>
              </a:spcAft>
              <a:buClr>
                <a:srgbClr val="C7D3E6"/>
              </a:buClr>
              <a:buSzPts val="1100"/>
              <a:buFont typeface="Arial"/>
              <a:buChar char="▰"/>
            </a:pPr>
            <a:r>
              <a:rPr lang="en">
                <a:solidFill>
                  <a:srgbClr val="263248"/>
                </a:solidFill>
              </a:rPr>
              <a:t>Tulsa MSA Population: 1,004,145</a:t>
            </a:r>
            <a:r>
              <a:rPr baseline="30000" lang="en">
                <a:solidFill>
                  <a:srgbClr val="263248"/>
                </a:solidFill>
              </a:rPr>
              <a:t>*</a:t>
            </a:r>
            <a:endParaRPr>
              <a:solidFill>
                <a:srgbClr val="263248"/>
              </a:solidFill>
            </a:endParaRPr>
          </a:p>
          <a:p>
            <a:pPr indent="-298450" lvl="0" marL="457200" rtl="0" algn="l">
              <a:spcBef>
                <a:spcPts val="0"/>
              </a:spcBef>
              <a:spcAft>
                <a:spcPts val="0"/>
              </a:spcAft>
              <a:buClr>
                <a:srgbClr val="C7D3E6"/>
              </a:buClr>
              <a:buSzPts val="1100"/>
              <a:buFont typeface="Arial"/>
              <a:buChar char="▰"/>
            </a:pPr>
            <a:r>
              <a:rPr lang="en">
                <a:solidFill>
                  <a:srgbClr val="263248"/>
                </a:solidFill>
              </a:rPr>
              <a:t>Tulsa MSA Citizens 15+ years old: 795,634</a:t>
            </a:r>
            <a:endParaRPr>
              <a:solidFill>
                <a:srgbClr val="263248"/>
              </a:solidFill>
            </a:endParaRPr>
          </a:p>
          <a:p>
            <a:pPr indent="-298450" lvl="0" marL="457200" rtl="0" algn="l">
              <a:spcBef>
                <a:spcPts val="0"/>
              </a:spcBef>
              <a:spcAft>
                <a:spcPts val="0"/>
              </a:spcAft>
              <a:buClr>
                <a:srgbClr val="C7D3E6"/>
              </a:buClr>
              <a:buSzPts val="1100"/>
              <a:buFont typeface="Arial"/>
              <a:buChar char="▰"/>
            </a:pPr>
            <a:r>
              <a:rPr lang="en">
                <a:solidFill>
                  <a:srgbClr val="263248"/>
                </a:solidFill>
              </a:rPr>
              <a:t>51% are age 18-24</a:t>
            </a:r>
            <a:r>
              <a:rPr baseline="30000" lang="en">
                <a:solidFill>
                  <a:srgbClr val="263248"/>
                </a:solidFill>
              </a:rPr>
              <a:t>⟊</a:t>
            </a:r>
            <a:endParaRPr baseline="30000">
              <a:solidFill>
                <a:srgbClr val="263248"/>
              </a:solidFill>
            </a:endParaRPr>
          </a:p>
          <a:p>
            <a:pPr indent="-298450" lvl="0" marL="457200" rtl="0" algn="l">
              <a:spcBef>
                <a:spcPts val="0"/>
              </a:spcBef>
              <a:spcAft>
                <a:spcPts val="0"/>
              </a:spcAft>
              <a:buClr>
                <a:srgbClr val="C7D3E6"/>
              </a:buClr>
              <a:buSzPts val="1100"/>
              <a:buFont typeface="Arial"/>
              <a:buChar char="▰"/>
            </a:pPr>
            <a:r>
              <a:rPr lang="en">
                <a:solidFill>
                  <a:srgbClr val="263248"/>
                </a:solidFill>
              </a:rPr>
              <a:t>49% are older than 25</a:t>
            </a:r>
            <a:endParaRPr>
              <a:solidFill>
                <a:srgbClr val="263248"/>
              </a:solidFill>
            </a:endParaRPr>
          </a:p>
          <a:p>
            <a:pPr indent="0" lvl="0" marL="0" rtl="0" algn="l">
              <a:spcBef>
                <a:spcPts val="1000"/>
              </a:spcBef>
              <a:spcAft>
                <a:spcPts val="0"/>
              </a:spcAft>
              <a:buNone/>
            </a:pPr>
            <a:r>
              <a:rPr lang="en">
                <a:solidFill>
                  <a:srgbClr val="263248"/>
                </a:solidFill>
              </a:rPr>
              <a:t>-Students have diverse options</a:t>
            </a:r>
            <a:endParaRPr>
              <a:solidFill>
                <a:srgbClr val="263248"/>
              </a:solidFill>
            </a:endParaRPr>
          </a:p>
          <a:p>
            <a:pPr indent="0" lvl="0" marL="0" rtl="0" algn="l">
              <a:spcBef>
                <a:spcPts val="1000"/>
              </a:spcBef>
              <a:spcAft>
                <a:spcPts val="0"/>
              </a:spcAft>
              <a:buNone/>
            </a:pPr>
            <a:r>
              <a:rPr lang="en">
                <a:solidFill>
                  <a:srgbClr val="263248"/>
                </a:solidFill>
              </a:rPr>
              <a:t>-Civic, philanthropic, and </a:t>
            </a:r>
            <a:endParaRPr>
              <a:solidFill>
                <a:srgbClr val="263248"/>
              </a:solidFill>
            </a:endParaRPr>
          </a:p>
          <a:p>
            <a:pPr indent="0" lvl="0" marL="0" rtl="0" algn="l">
              <a:spcBef>
                <a:spcPts val="1000"/>
              </a:spcBef>
              <a:spcAft>
                <a:spcPts val="0"/>
              </a:spcAft>
              <a:buNone/>
            </a:pPr>
            <a:r>
              <a:t/>
            </a:r>
            <a:endParaRPr>
              <a:solidFill>
                <a:srgbClr val="263248"/>
              </a:solidFill>
            </a:endParaRPr>
          </a:p>
          <a:p>
            <a:pPr indent="0" lvl="0" marL="0" rtl="0" algn="l">
              <a:spcBef>
                <a:spcPts val="1000"/>
              </a:spcBef>
              <a:spcAft>
                <a:spcPts val="0"/>
              </a:spcAft>
              <a:buNone/>
            </a:pPr>
            <a:r>
              <a:rPr lang="en"/>
              <a:t>37%- The National College Student transfer rate in 2019-2020</a:t>
            </a:r>
            <a:endParaRPr/>
          </a:p>
          <a:p>
            <a:pPr indent="0" lvl="0" marL="0" rtl="0" algn="l">
              <a:spcBef>
                <a:spcPts val="0"/>
              </a:spcBef>
              <a:spcAft>
                <a:spcPts val="0"/>
              </a:spcAft>
              <a:buNone/>
            </a:pPr>
            <a:r>
              <a:rPr lang="en"/>
              <a:t>47% TCC students went on to attend THE Consortium institutions in 2021</a:t>
            </a:r>
            <a:endParaRPr/>
          </a:p>
          <a:p>
            <a:pPr indent="0" lvl="0" marL="0" rtl="0" algn="l">
              <a:spcBef>
                <a:spcPts val="0"/>
              </a:spcBef>
              <a:spcAft>
                <a:spcPts val="0"/>
              </a:spcAft>
              <a:buNone/>
            </a:pPr>
            <a:r>
              <a:rPr lang="en"/>
              <a:t>62% TCC students </a:t>
            </a:r>
            <a:r>
              <a:rPr lang="en"/>
              <a:t>enrolled in university transfer programs ain AY 22-23</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28a2edcaf73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28a2edcaf73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Supporting students is a city-w</a:t>
            </a:r>
            <a:r>
              <a:rPr lang="en"/>
              <a:t>ide initiative</a:t>
            </a:r>
            <a:endParaRPr/>
          </a:p>
          <a:p>
            <a:pPr indent="0" lvl="0" marL="0" rtl="0" algn="l">
              <a:spcBef>
                <a:spcPts val="0"/>
              </a:spcBef>
              <a:spcAft>
                <a:spcPts val="0"/>
              </a:spcAft>
              <a:buNone/>
            </a:pPr>
            <a:r>
              <a:rPr lang="en"/>
              <a:t>Buy in from civic, philanthropic, business groups is key</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28a2edcaf73_0_2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28a2edcaf73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Pam</a:t>
            </a: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1acff974c8c_0_5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1acff974c8c_0_5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Laura</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Benefits of a Consortium Model</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28a2edcaf73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28a2edcaf73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Laura</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1acff974c8c_0_5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1acff974c8c_0_5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Laura</a:t>
            </a:r>
            <a:endParaRPr/>
          </a:p>
          <a:p>
            <a:pPr indent="0" lvl="0" marL="0" rtl="0" algn="l">
              <a:spcBef>
                <a:spcPts val="0"/>
              </a:spcBef>
              <a:spcAft>
                <a:spcPts val="0"/>
              </a:spcAft>
              <a:buNone/>
            </a:pPr>
            <a:r>
              <a:t/>
            </a:r>
            <a:endParaRPr b="1" sz="1300">
              <a:solidFill>
                <a:srgbClr val="333333"/>
              </a:solidFill>
              <a:highlight>
                <a:srgbClr val="FFFFFF"/>
              </a:highlight>
              <a:latin typeface="Roboto Condensed"/>
              <a:ea typeface="Roboto Condensed"/>
              <a:cs typeface="Roboto Condensed"/>
              <a:sym typeface="Roboto Condensed"/>
            </a:endParaRPr>
          </a:p>
          <a:p>
            <a:pPr indent="-311150" lvl="0" marL="457200" rtl="0" algn="l">
              <a:spcBef>
                <a:spcPts val="0"/>
              </a:spcBef>
              <a:spcAft>
                <a:spcPts val="0"/>
              </a:spcAft>
              <a:buClr>
                <a:srgbClr val="333333"/>
              </a:buClr>
              <a:buSzPts val="1300"/>
              <a:buFont typeface="Roboto Condensed"/>
              <a:buAutoNum type="arabicPeriod"/>
            </a:pPr>
            <a:r>
              <a:rPr b="1" lang="en" sz="1300">
                <a:solidFill>
                  <a:srgbClr val="333333"/>
                </a:solidFill>
                <a:highlight>
                  <a:srgbClr val="FFFFFF"/>
                </a:highlight>
                <a:latin typeface="Roboto Condensed"/>
                <a:ea typeface="Roboto Condensed"/>
                <a:cs typeface="Roboto Condensed"/>
                <a:sym typeface="Roboto Condensed"/>
              </a:rPr>
              <a:t>Educate</a:t>
            </a:r>
            <a:r>
              <a:rPr lang="en" sz="1300">
                <a:solidFill>
                  <a:srgbClr val="333333"/>
                </a:solidFill>
                <a:highlight>
                  <a:srgbClr val="FFFFFF"/>
                </a:highlight>
                <a:latin typeface="Roboto Condensed"/>
                <a:ea typeface="Roboto Condensed"/>
                <a:cs typeface="Roboto Condensed"/>
                <a:sym typeface="Roboto Condensed"/>
              </a:rPr>
              <a:t> by collecting and sharing information related to questions and issues of practice</a:t>
            </a:r>
            <a:endParaRPr sz="1300">
              <a:solidFill>
                <a:srgbClr val="333333"/>
              </a:solidFill>
              <a:highlight>
                <a:srgbClr val="FFFFFF"/>
              </a:highlight>
              <a:latin typeface="Roboto Condensed"/>
              <a:ea typeface="Roboto Condensed"/>
              <a:cs typeface="Roboto Condensed"/>
              <a:sym typeface="Roboto Condensed"/>
            </a:endParaRPr>
          </a:p>
          <a:p>
            <a:pPr indent="-311150" lvl="0" marL="457200" rtl="0" algn="l">
              <a:lnSpc>
                <a:spcPct val="150000"/>
              </a:lnSpc>
              <a:spcBef>
                <a:spcPts val="0"/>
              </a:spcBef>
              <a:spcAft>
                <a:spcPts val="0"/>
              </a:spcAft>
              <a:buClr>
                <a:srgbClr val="333333"/>
              </a:buClr>
              <a:buSzPts val="1300"/>
              <a:buFont typeface="Roboto Condensed"/>
              <a:buAutoNum type="arabicPeriod"/>
            </a:pPr>
            <a:r>
              <a:rPr b="1" lang="en" sz="1300">
                <a:solidFill>
                  <a:srgbClr val="333333"/>
                </a:solidFill>
                <a:highlight>
                  <a:srgbClr val="FFFFFF"/>
                </a:highlight>
                <a:latin typeface="Roboto Condensed"/>
                <a:ea typeface="Roboto Condensed"/>
                <a:cs typeface="Roboto Condensed"/>
                <a:sym typeface="Roboto Condensed"/>
              </a:rPr>
              <a:t>Support </a:t>
            </a:r>
            <a:r>
              <a:rPr lang="en" sz="1300">
                <a:solidFill>
                  <a:srgbClr val="333333"/>
                </a:solidFill>
                <a:highlight>
                  <a:srgbClr val="FFFFFF"/>
                </a:highlight>
                <a:latin typeface="Roboto Condensed"/>
                <a:ea typeface="Roboto Condensed"/>
                <a:cs typeface="Roboto Condensed"/>
                <a:sym typeface="Roboto Condensed"/>
              </a:rPr>
              <a:t>by organizing interactions and collaboration among members</a:t>
            </a:r>
            <a:endParaRPr sz="1300">
              <a:solidFill>
                <a:srgbClr val="333333"/>
              </a:solidFill>
              <a:highlight>
                <a:srgbClr val="FFFFFF"/>
              </a:highlight>
              <a:latin typeface="Roboto Condensed"/>
              <a:ea typeface="Roboto Condensed"/>
              <a:cs typeface="Roboto Condensed"/>
              <a:sym typeface="Roboto Condensed"/>
            </a:endParaRPr>
          </a:p>
          <a:p>
            <a:pPr indent="-311150" lvl="0" marL="457200" rtl="0" algn="l">
              <a:lnSpc>
                <a:spcPct val="150000"/>
              </a:lnSpc>
              <a:spcBef>
                <a:spcPts val="0"/>
              </a:spcBef>
              <a:spcAft>
                <a:spcPts val="0"/>
              </a:spcAft>
              <a:buClr>
                <a:srgbClr val="333333"/>
              </a:buClr>
              <a:buSzPts val="1300"/>
              <a:buFont typeface="Roboto Condensed"/>
              <a:buAutoNum type="arabicPeriod"/>
            </a:pPr>
            <a:r>
              <a:rPr b="1" lang="en" sz="1300">
                <a:solidFill>
                  <a:srgbClr val="333333"/>
                </a:solidFill>
                <a:highlight>
                  <a:srgbClr val="FFFFFF"/>
                </a:highlight>
                <a:latin typeface="Roboto Condensed"/>
                <a:ea typeface="Roboto Condensed"/>
                <a:cs typeface="Roboto Condensed"/>
                <a:sym typeface="Roboto Condensed"/>
              </a:rPr>
              <a:t>Cultivate </a:t>
            </a:r>
            <a:r>
              <a:rPr lang="en" sz="1300">
                <a:solidFill>
                  <a:srgbClr val="333333"/>
                </a:solidFill>
                <a:highlight>
                  <a:srgbClr val="FFFFFF"/>
                </a:highlight>
                <a:latin typeface="Roboto Condensed"/>
                <a:ea typeface="Roboto Condensed"/>
                <a:cs typeface="Roboto Condensed"/>
                <a:sym typeface="Roboto Condensed"/>
              </a:rPr>
              <a:t>by assisting groups to start and sustain their learning</a:t>
            </a:r>
            <a:endParaRPr sz="1300">
              <a:solidFill>
                <a:srgbClr val="333333"/>
              </a:solidFill>
              <a:highlight>
                <a:srgbClr val="FFFFFF"/>
              </a:highlight>
              <a:latin typeface="Roboto Condensed"/>
              <a:ea typeface="Roboto Condensed"/>
              <a:cs typeface="Roboto Condensed"/>
              <a:sym typeface="Roboto Condensed"/>
            </a:endParaRPr>
          </a:p>
          <a:p>
            <a:pPr indent="-311150" lvl="0" marL="457200" rtl="0" algn="l">
              <a:lnSpc>
                <a:spcPct val="150000"/>
              </a:lnSpc>
              <a:spcBef>
                <a:spcPts val="0"/>
              </a:spcBef>
              <a:spcAft>
                <a:spcPts val="0"/>
              </a:spcAft>
              <a:buClr>
                <a:srgbClr val="333333"/>
              </a:buClr>
              <a:buSzPts val="1300"/>
              <a:buFont typeface="Roboto Condensed"/>
              <a:buAutoNum type="arabicPeriod"/>
            </a:pPr>
            <a:r>
              <a:rPr b="1" lang="en" sz="1300">
                <a:solidFill>
                  <a:srgbClr val="333333"/>
                </a:solidFill>
                <a:highlight>
                  <a:srgbClr val="FFFFFF"/>
                </a:highlight>
                <a:latin typeface="Roboto Condensed"/>
                <a:ea typeface="Roboto Condensed"/>
                <a:cs typeface="Roboto Condensed"/>
                <a:sym typeface="Roboto Condensed"/>
              </a:rPr>
              <a:t>Encourage</a:t>
            </a:r>
            <a:r>
              <a:rPr lang="en" sz="1300">
                <a:solidFill>
                  <a:srgbClr val="333333"/>
                </a:solidFill>
                <a:highlight>
                  <a:srgbClr val="FFFFFF"/>
                </a:highlight>
                <a:latin typeface="Roboto Condensed"/>
                <a:ea typeface="Roboto Condensed"/>
                <a:cs typeface="Roboto Condensed"/>
                <a:sym typeface="Roboto Condensed"/>
              </a:rPr>
              <a:t> by promoting the work of members through discussion and sharing</a:t>
            </a:r>
            <a:endParaRPr sz="1300">
              <a:solidFill>
                <a:srgbClr val="333333"/>
              </a:solidFill>
              <a:highlight>
                <a:srgbClr val="FFFFFF"/>
              </a:highlight>
              <a:latin typeface="Roboto Condensed"/>
              <a:ea typeface="Roboto Condensed"/>
              <a:cs typeface="Roboto Condensed"/>
              <a:sym typeface="Roboto Condensed"/>
            </a:endParaRPr>
          </a:p>
          <a:p>
            <a:pPr indent="-311150" lvl="0" marL="457200" rtl="0" algn="l">
              <a:lnSpc>
                <a:spcPct val="150000"/>
              </a:lnSpc>
              <a:spcBef>
                <a:spcPts val="0"/>
              </a:spcBef>
              <a:spcAft>
                <a:spcPts val="0"/>
              </a:spcAft>
              <a:buClr>
                <a:srgbClr val="333333"/>
              </a:buClr>
              <a:buSzPts val="1300"/>
              <a:buFont typeface="Roboto Condensed"/>
              <a:buAutoNum type="arabicPeriod"/>
            </a:pPr>
            <a:r>
              <a:rPr b="1" lang="en" sz="1300">
                <a:solidFill>
                  <a:srgbClr val="333333"/>
                </a:solidFill>
                <a:highlight>
                  <a:srgbClr val="FFFFFF"/>
                </a:highlight>
                <a:latin typeface="Roboto Condensed"/>
                <a:ea typeface="Roboto Condensed"/>
                <a:cs typeface="Roboto Condensed"/>
                <a:sym typeface="Roboto Condensed"/>
              </a:rPr>
              <a:t>Integrate </a:t>
            </a:r>
            <a:r>
              <a:rPr lang="en" sz="1300">
                <a:solidFill>
                  <a:srgbClr val="333333"/>
                </a:solidFill>
                <a:highlight>
                  <a:srgbClr val="FFFFFF"/>
                </a:highlight>
                <a:latin typeface="Roboto Condensed"/>
                <a:ea typeface="Roboto Condensed"/>
                <a:cs typeface="Roboto Condensed"/>
                <a:sym typeface="Roboto Condensed"/>
              </a:rPr>
              <a:t>by encouraging members to use their new knowledge for real change in their own work.</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9" name="Shape 9"/>
        <p:cNvGrpSpPr/>
        <p:nvPr/>
      </p:nvGrpSpPr>
      <p:grpSpPr>
        <a:xfrm>
          <a:off x="0" y="0"/>
          <a:ext cx="0" cy="0"/>
          <a:chOff x="0" y="0"/>
          <a:chExt cx="0" cy="0"/>
        </a:xfrm>
      </p:grpSpPr>
      <p:sp>
        <p:nvSpPr>
          <p:cNvPr id="10" name="Google Shape;10;p2"/>
          <p:cNvSpPr/>
          <p:nvPr/>
        </p:nvSpPr>
        <p:spPr>
          <a:xfrm>
            <a:off x="7544483" y="657775"/>
            <a:ext cx="1299300" cy="432900"/>
          </a:xfrm>
          <a:prstGeom prst="triangle">
            <a:avLst>
              <a:gd fmla="val 32425"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nvGrpSpPr>
          <p:cNvPr id="11" name="Google Shape;11;p2"/>
          <p:cNvGrpSpPr/>
          <p:nvPr/>
        </p:nvGrpSpPr>
        <p:grpSpPr>
          <a:xfrm>
            <a:off x="0" y="-7088"/>
            <a:ext cx="8661398" cy="5150588"/>
            <a:chOff x="0" y="-7088"/>
            <a:chExt cx="8661398" cy="5150588"/>
          </a:xfrm>
        </p:grpSpPr>
        <p:sp>
          <p:nvSpPr>
            <p:cNvPr id="12" name="Google Shape;12;p2"/>
            <p:cNvSpPr/>
            <p:nvPr/>
          </p:nvSpPr>
          <p:spPr>
            <a:xfrm>
              <a:off x="0" y="0"/>
              <a:ext cx="35250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flipH="1" rot="10800000">
              <a:off x="3517898" y="-7088"/>
              <a:ext cx="5143500" cy="5143500"/>
            </a:xfrm>
            <a:prstGeom prst="rtTriangl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grpSp>
        <p:nvGrpSpPr>
          <p:cNvPr id="14" name="Google Shape;14;p2"/>
          <p:cNvGrpSpPr/>
          <p:nvPr/>
        </p:nvGrpSpPr>
        <p:grpSpPr>
          <a:xfrm flipH="1" rot="10800000">
            <a:off x="1" y="1090763"/>
            <a:ext cx="8847502" cy="2961975"/>
            <a:chOff x="-8178042" y="-4493254"/>
            <a:chExt cx="19483598" cy="6522736"/>
          </a:xfrm>
        </p:grpSpPr>
        <p:sp>
          <p:nvSpPr>
            <p:cNvPr id="15" name="Google Shape;15;p2"/>
            <p:cNvSpPr/>
            <p:nvPr/>
          </p:nvSpPr>
          <p:spPr>
            <a:xfrm>
              <a:off x="-8178042" y="-4493118"/>
              <a:ext cx="12968400" cy="6522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sp>
          <p:nvSpPr>
            <p:cNvPr id="16" name="Google Shape;16;p2"/>
            <p:cNvSpPr/>
            <p:nvPr/>
          </p:nvSpPr>
          <p:spPr>
            <a:xfrm>
              <a:off x="4782955" y="-4493254"/>
              <a:ext cx="6522600" cy="65226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grpSp>
        <p:nvGrpSpPr>
          <p:cNvPr id="17" name="Google Shape;17;p2"/>
          <p:cNvGrpSpPr/>
          <p:nvPr/>
        </p:nvGrpSpPr>
        <p:grpSpPr>
          <a:xfrm>
            <a:off x="3677236" y="4278349"/>
            <a:ext cx="5480829" cy="432996"/>
            <a:chOff x="5582265" y="4646738"/>
            <a:chExt cx="5480829" cy="432996"/>
          </a:xfrm>
        </p:grpSpPr>
        <p:sp>
          <p:nvSpPr>
            <p:cNvPr id="18" name="Google Shape;18;p2"/>
            <p:cNvSpPr/>
            <p:nvPr/>
          </p:nvSpPr>
          <p:spPr>
            <a:xfrm rot="10800000">
              <a:off x="5582265" y="4948334"/>
              <a:ext cx="394200" cy="131400"/>
            </a:xfrm>
            <a:prstGeom prst="triangle">
              <a:avLst>
                <a:gd fmla="val 32425"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 name="Google Shape;19;p2"/>
            <p:cNvGrpSpPr/>
            <p:nvPr/>
          </p:nvGrpSpPr>
          <p:grpSpPr>
            <a:xfrm flipH="1">
              <a:off x="5585232" y="4646738"/>
              <a:ext cx="5477861" cy="304551"/>
              <a:chOff x="-24158748" y="330075"/>
              <a:chExt cx="30568423" cy="1699506"/>
            </a:xfrm>
          </p:grpSpPr>
          <p:sp>
            <p:nvSpPr>
              <p:cNvPr id="20" name="Google Shape;20;p2"/>
              <p:cNvSpPr/>
              <p:nvPr/>
            </p:nvSpPr>
            <p:spPr>
              <a:xfrm>
                <a:off x="-24158748" y="330081"/>
                <a:ext cx="28908000" cy="1699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a:off x="4710175" y="330075"/>
                <a:ext cx="1699500" cy="16995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2" name="Google Shape;22;p2"/>
          <p:cNvSpPr txBox="1"/>
          <p:nvPr>
            <p:ph type="ctrTitle"/>
          </p:nvPr>
        </p:nvSpPr>
        <p:spPr>
          <a:xfrm>
            <a:off x="685800" y="1090750"/>
            <a:ext cx="5367900" cy="29619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2">
  <p:cSld name="TITLE_2">
    <p:spTree>
      <p:nvGrpSpPr>
        <p:cNvPr id="180" name="Shape 180"/>
        <p:cNvGrpSpPr/>
        <p:nvPr/>
      </p:nvGrpSpPr>
      <p:grpSpPr>
        <a:xfrm>
          <a:off x="0" y="0"/>
          <a:ext cx="0" cy="0"/>
          <a:chOff x="0" y="0"/>
          <a:chExt cx="0" cy="0"/>
        </a:xfrm>
      </p:grpSpPr>
      <p:sp>
        <p:nvSpPr>
          <p:cNvPr id="181" name="Google Shape;181;p11"/>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82" name="Google Shape;182;p11"/>
          <p:cNvSpPr txBox="1"/>
          <p:nvPr>
            <p:ph idx="1" type="subTitle"/>
          </p:nvPr>
        </p:nvSpPr>
        <p:spPr>
          <a:xfrm>
            <a:off x="311700" y="2834125"/>
            <a:ext cx="8520600" cy="792600"/>
          </a:xfrm>
          <a:prstGeom prst="rect">
            <a:avLst/>
          </a:prstGeom>
        </p:spPr>
        <p:txBody>
          <a:bodyPr anchorCtr="0" anchor="ctr" bIns="91425" lIns="91425" spcFirstLastPara="1" rIns="91425" wrap="square" tIns="91425">
            <a:noAutofit/>
          </a:bodyPr>
          <a:lstStyle>
            <a:lvl1pPr lvl="0" rtl="0" algn="ctr">
              <a:lnSpc>
                <a:spcPct val="100000"/>
              </a:lnSpc>
              <a:spcBef>
                <a:spcPts val="600"/>
              </a:spcBef>
              <a:spcAft>
                <a:spcPts val="0"/>
              </a:spcAft>
              <a:buSzPts val="2800"/>
              <a:buNone/>
              <a:defRPr sz="2800"/>
            </a:lvl1pPr>
            <a:lvl2pPr lvl="1" rtl="0" algn="ctr">
              <a:lnSpc>
                <a:spcPct val="100000"/>
              </a:lnSpc>
              <a:spcBef>
                <a:spcPts val="480"/>
              </a:spcBef>
              <a:spcAft>
                <a:spcPts val="0"/>
              </a:spcAft>
              <a:buSzPts val="2800"/>
              <a:buNone/>
              <a:defRPr sz="2800"/>
            </a:lvl2pPr>
            <a:lvl3pPr lvl="2" rtl="0" algn="ctr">
              <a:lnSpc>
                <a:spcPct val="100000"/>
              </a:lnSpc>
              <a:spcBef>
                <a:spcPts val="480"/>
              </a:spcBef>
              <a:spcAft>
                <a:spcPts val="0"/>
              </a:spcAft>
              <a:buSzPts val="2800"/>
              <a:buNone/>
              <a:defRPr sz="2800"/>
            </a:lvl3pPr>
            <a:lvl4pPr lvl="3" rtl="0" algn="ctr">
              <a:lnSpc>
                <a:spcPct val="100000"/>
              </a:lnSpc>
              <a:spcBef>
                <a:spcPts val="360"/>
              </a:spcBef>
              <a:spcAft>
                <a:spcPts val="0"/>
              </a:spcAft>
              <a:buSzPts val="2800"/>
              <a:buNone/>
              <a:defRPr sz="2800"/>
            </a:lvl4pPr>
            <a:lvl5pPr lvl="4" rtl="0" algn="ctr">
              <a:lnSpc>
                <a:spcPct val="100000"/>
              </a:lnSpc>
              <a:spcBef>
                <a:spcPts val="360"/>
              </a:spcBef>
              <a:spcAft>
                <a:spcPts val="0"/>
              </a:spcAft>
              <a:buSzPts val="2800"/>
              <a:buNone/>
              <a:defRPr sz="2800"/>
            </a:lvl5pPr>
            <a:lvl6pPr lvl="5" rtl="0" algn="ctr">
              <a:lnSpc>
                <a:spcPct val="100000"/>
              </a:lnSpc>
              <a:spcBef>
                <a:spcPts val="360"/>
              </a:spcBef>
              <a:spcAft>
                <a:spcPts val="0"/>
              </a:spcAft>
              <a:buSzPts val="2800"/>
              <a:buNone/>
              <a:defRPr sz="2800"/>
            </a:lvl6pPr>
            <a:lvl7pPr lvl="6" rtl="0" algn="ctr">
              <a:lnSpc>
                <a:spcPct val="100000"/>
              </a:lnSpc>
              <a:spcBef>
                <a:spcPts val="360"/>
              </a:spcBef>
              <a:spcAft>
                <a:spcPts val="0"/>
              </a:spcAft>
              <a:buSzPts val="2800"/>
              <a:buNone/>
              <a:defRPr sz="2800"/>
            </a:lvl7pPr>
            <a:lvl8pPr lvl="7" rtl="0" algn="ctr">
              <a:lnSpc>
                <a:spcPct val="100000"/>
              </a:lnSpc>
              <a:spcBef>
                <a:spcPts val="360"/>
              </a:spcBef>
              <a:spcAft>
                <a:spcPts val="0"/>
              </a:spcAft>
              <a:buSzPts val="2800"/>
              <a:buNone/>
              <a:defRPr sz="2800"/>
            </a:lvl8pPr>
            <a:lvl9pPr lvl="8" rtl="0" algn="ctr">
              <a:lnSpc>
                <a:spcPct val="100000"/>
              </a:lnSpc>
              <a:spcBef>
                <a:spcPts val="360"/>
              </a:spcBef>
              <a:spcAft>
                <a:spcPts val="0"/>
              </a:spcAft>
              <a:buSzPts val="2800"/>
              <a:buNone/>
              <a:defRPr sz="2800"/>
            </a:lvl9pPr>
          </a:lstStyle>
          <a:p/>
        </p:txBody>
      </p:sp>
      <p:sp>
        <p:nvSpPr>
          <p:cNvPr id="183" name="Google Shape;183;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84" name="Shape 184"/>
        <p:cNvGrpSpPr/>
        <p:nvPr/>
      </p:nvGrpSpPr>
      <p:grpSpPr>
        <a:xfrm>
          <a:off x="0" y="0"/>
          <a:ext cx="0" cy="0"/>
          <a:chOff x="0" y="0"/>
          <a:chExt cx="0" cy="0"/>
        </a:xfrm>
      </p:grpSpPr>
      <p:sp>
        <p:nvSpPr>
          <p:cNvPr id="185" name="Google Shape;185;p12"/>
          <p:cNvSpPr txBox="1"/>
          <p:nvPr>
            <p:ph type="title"/>
          </p:nvPr>
        </p:nvSpPr>
        <p:spPr>
          <a:xfrm>
            <a:off x="189689" y="842878"/>
            <a:ext cx="2210700" cy="34509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rgbClr val="FFFFFF"/>
              </a:buClr>
              <a:buSzPts val="14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p:txBody>
      </p:sp>
      <p:sp>
        <p:nvSpPr>
          <p:cNvPr id="186" name="Google Shape;186;p12"/>
          <p:cNvSpPr txBox="1"/>
          <p:nvPr>
            <p:ph idx="1" type="body"/>
          </p:nvPr>
        </p:nvSpPr>
        <p:spPr>
          <a:xfrm>
            <a:off x="2901951" y="648081"/>
            <a:ext cx="5486400" cy="3840600"/>
          </a:xfrm>
          <a:prstGeom prst="rect">
            <a:avLst/>
          </a:prstGeom>
          <a:noFill/>
          <a:ln>
            <a:noFill/>
          </a:ln>
        </p:spPr>
        <p:txBody>
          <a:bodyPr anchorCtr="0" anchor="ctr" bIns="34275" lIns="68575" spcFirstLastPara="1" rIns="68575" wrap="square" tIns="34275">
            <a:normAutofit/>
          </a:bodyPr>
          <a:lstStyle>
            <a:lvl1pPr indent="-317500" lvl="0" marL="457200" rtl="0" algn="l">
              <a:lnSpc>
                <a:spcPct val="90000"/>
              </a:lnSpc>
              <a:spcBef>
                <a:spcPts val="900"/>
              </a:spcBef>
              <a:spcAft>
                <a:spcPts val="0"/>
              </a:spcAft>
              <a:buSzPts val="1400"/>
              <a:buChar char="▰"/>
              <a:defRPr/>
            </a:lvl1pPr>
            <a:lvl2pPr indent="-317500" lvl="1" marL="914400" rtl="0" algn="l">
              <a:lnSpc>
                <a:spcPct val="90000"/>
              </a:lnSpc>
              <a:spcBef>
                <a:spcPts val="1000"/>
              </a:spcBef>
              <a:spcAft>
                <a:spcPts val="0"/>
              </a:spcAft>
              <a:buSzPts val="1400"/>
              <a:buChar char="▻"/>
              <a:defRPr/>
            </a:lvl2pPr>
            <a:lvl3pPr indent="-317500" lvl="2" marL="1371600" rtl="0" algn="l">
              <a:lnSpc>
                <a:spcPct val="90000"/>
              </a:lnSpc>
              <a:spcBef>
                <a:spcPts val="200"/>
              </a:spcBef>
              <a:spcAft>
                <a:spcPts val="0"/>
              </a:spcAft>
              <a:buSzPts val="1400"/>
              <a:buChar char="▻"/>
              <a:defRPr/>
            </a:lvl3pPr>
            <a:lvl4pPr indent="-317500" lvl="3" marL="1828800" rtl="0" algn="l">
              <a:lnSpc>
                <a:spcPct val="90000"/>
              </a:lnSpc>
              <a:spcBef>
                <a:spcPts val="200"/>
              </a:spcBef>
              <a:spcAft>
                <a:spcPts val="0"/>
              </a:spcAft>
              <a:buSzPts val="1400"/>
              <a:buChar char="▻"/>
              <a:defRPr/>
            </a:lvl4pPr>
            <a:lvl5pPr indent="-317500" lvl="4" marL="2286000" rtl="0" algn="l">
              <a:lnSpc>
                <a:spcPct val="90000"/>
              </a:lnSpc>
              <a:spcBef>
                <a:spcPts val="200"/>
              </a:spcBef>
              <a:spcAft>
                <a:spcPts val="0"/>
              </a:spcAft>
              <a:buSzPts val="1400"/>
              <a:buChar char="▻"/>
              <a:defRPr/>
            </a:lvl5pPr>
            <a:lvl6pPr indent="-317500" lvl="5" marL="2743200" rtl="0" algn="l">
              <a:lnSpc>
                <a:spcPct val="90000"/>
              </a:lnSpc>
              <a:spcBef>
                <a:spcPts val="200"/>
              </a:spcBef>
              <a:spcAft>
                <a:spcPts val="0"/>
              </a:spcAft>
              <a:buSzPts val="1400"/>
              <a:buChar char="▻"/>
              <a:defRPr/>
            </a:lvl6pPr>
            <a:lvl7pPr indent="-317500" lvl="6" marL="3200400" rtl="0" algn="l">
              <a:lnSpc>
                <a:spcPct val="90000"/>
              </a:lnSpc>
              <a:spcBef>
                <a:spcPts val="200"/>
              </a:spcBef>
              <a:spcAft>
                <a:spcPts val="0"/>
              </a:spcAft>
              <a:buSzPts val="1400"/>
              <a:buChar char="▻"/>
              <a:defRPr/>
            </a:lvl7pPr>
            <a:lvl8pPr indent="-317500" lvl="7" marL="3657600" rtl="0" algn="l">
              <a:lnSpc>
                <a:spcPct val="90000"/>
              </a:lnSpc>
              <a:spcBef>
                <a:spcPts val="200"/>
              </a:spcBef>
              <a:spcAft>
                <a:spcPts val="0"/>
              </a:spcAft>
              <a:buSzPts val="1400"/>
              <a:buChar char="▻"/>
              <a:defRPr/>
            </a:lvl8pPr>
            <a:lvl9pPr indent="-317500" lvl="8" marL="4114800" rtl="0" algn="l">
              <a:lnSpc>
                <a:spcPct val="90000"/>
              </a:lnSpc>
              <a:spcBef>
                <a:spcPts val="200"/>
              </a:spcBef>
              <a:spcAft>
                <a:spcPts val="200"/>
              </a:spcAft>
              <a:buSzPts val="1400"/>
              <a:buChar char="▻"/>
              <a:defRPr/>
            </a:lvl9pPr>
          </a:lstStyle>
          <a:p/>
        </p:txBody>
      </p:sp>
      <p:sp>
        <p:nvSpPr>
          <p:cNvPr id="187" name="Google Shape;187;p12"/>
          <p:cNvSpPr txBox="1"/>
          <p:nvPr>
            <p:ph idx="10" type="dt"/>
          </p:nvPr>
        </p:nvSpPr>
        <p:spPr>
          <a:xfrm>
            <a:off x="196849"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88" name="Google Shape;188;p12"/>
          <p:cNvSpPr txBox="1"/>
          <p:nvPr>
            <p:ph idx="11" type="ftr"/>
          </p:nvPr>
        </p:nvSpPr>
        <p:spPr>
          <a:xfrm>
            <a:off x="2901951" y="4767263"/>
            <a:ext cx="44337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89" name="Google Shape;189;p12"/>
          <p:cNvSpPr txBox="1"/>
          <p:nvPr>
            <p:ph idx="12" type="sldNum"/>
          </p:nvPr>
        </p:nvSpPr>
        <p:spPr>
          <a:xfrm>
            <a:off x="7975601" y="4767263"/>
            <a:ext cx="11481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Text">
  <p:cSld name="1 Column Text">
    <p:spTree>
      <p:nvGrpSpPr>
        <p:cNvPr id="190" name="Shape 190"/>
        <p:cNvGrpSpPr/>
        <p:nvPr/>
      </p:nvGrpSpPr>
      <p:grpSpPr>
        <a:xfrm>
          <a:off x="0" y="0"/>
          <a:ext cx="0" cy="0"/>
          <a:chOff x="0" y="0"/>
          <a:chExt cx="0" cy="0"/>
        </a:xfrm>
      </p:grpSpPr>
      <p:sp>
        <p:nvSpPr>
          <p:cNvPr id="191" name="Google Shape;191;p13"/>
          <p:cNvSpPr txBox="1"/>
          <p:nvPr>
            <p:ph idx="1" type="body"/>
          </p:nvPr>
        </p:nvSpPr>
        <p:spPr>
          <a:xfrm>
            <a:off x="427101" y="1280832"/>
            <a:ext cx="4802100" cy="3204000"/>
          </a:xfrm>
          <a:prstGeom prst="rect">
            <a:avLst/>
          </a:prstGeom>
          <a:noFill/>
          <a:ln>
            <a:noFill/>
          </a:ln>
        </p:spPr>
        <p:txBody>
          <a:bodyPr anchorCtr="0" anchor="t" bIns="34275" lIns="68575" spcFirstLastPara="1" rIns="68575" wrap="square" tIns="34275">
            <a:noAutofit/>
          </a:bodyPr>
          <a:lstStyle>
            <a:lvl1pPr indent="-228600" lvl="0" marL="457200" rtl="0" algn="l">
              <a:lnSpc>
                <a:spcPct val="144444"/>
              </a:lnSpc>
              <a:spcBef>
                <a:spcPts val="800"/>
              </a:spcBef>
              <a:spcAft>
                <a:spcPts val="0"/>
              </a:spcAft>
              <a:buSzPts val="1400"/>
              <a:buFont typeface="Arial"/>
              <a:buNone/>
              <a:defRPr b="0" i="0" sz="1400">
                <a:solidFill>
                  <a:schemeClr val="dk1"/>
                </a:solidFill>
                <a:latin typeface="Arial"/>
                <a:ea typeface="Arial"/>
                <a:cs typeface="Arial"/>
                <a:sym typeface="Arial"/>
              </a:defRPr>
            </a:lvl1pPr>
            <a:lvl2pPr indent="-228600" lvl="1" marL="914400" rtl="0" algn="l">
              <a:lnSpc>
                <a:spcPct val="90000"/>
              </a:lnSpc>
              <a:spcBef>
                <a:spcPts val="1000"/>
              </a:spcBef>
              <a:spcAft>
                <a:spcPts val="0"/>
              </a:spcAft>
              <a:buSzPts val="1500"/>
              <a:buFont typeface="Montserrat"/>
              <a:buNone/>
              <a:defRPr sz="1500">
                <a:solidFill>
                  <a:srgbClr val="888888"/>
                </a:solidFill>
              </a:defRPr>
            </a:lvl2pPr>
            <a:lvl3pPr indent="-228600" lvl="2" marL="1371600" rtl="0" algn="l">
              <a:lnSpc>
                <a:spcPct val="90000"/>
              </a:lnSpc>
              <a:spcBef>
                <a:spcPts val="1000"/>
              </a:spcBef>
              <a:spcAft>
                <a:spcPts val="0"/>
              </a:spcAft>
              <a:buSzPts val="1400"/>
              <a:buFont typeface="Montserrat"/>
              <a:buNone/>
              <a:defRPr sz="1400">
                <a:solidFill>
                  <a:srgbClr val="888888"/>
                </a:solidFill>
              </a:defRPr>
            </a:lvl3pPr>
            <a:lvl4pPr indent="-228600" lvl="3" marL="1828800" rtl="0" algn="l">
              <a:lnSpc>
                <a:spcPct val="90000"/>
              </a:lnSpc>
              <a:spcBef>
                <a:spcPts val="1000"/>
              </a:spcBef>
              <a:spcAft>
                <a:spcPts val="0"/>
              </a:spcAft>
              <a:buSzPts val="1200"/>
              <a:buNone/>
              <a:defRPr sz="1200">
                <a:solidFill>
                  <a:srgbClr val="888888"/>
                </a:solidFill>
              </a:defRPr>
            </a:lvl4pPr>
            <a:lvl5pPr indent="-228600" lvl="4" marL="2286000" rtl="0" algn="l">
              <a:lnSpc>
                <a:spcPct val="90000"/>
              </a:lnSpc>
              <a:spcBef>
                <a:spcPts val="1000"/>
              </a:spcBef>
              <a:spcAft>
                <a:spcPts val="0"/>
              </a:spcAft>
              <a:buSzPts val="1200"/>
              <a:buNone/>
              <a:defRPr sz="1200">
                <a:solidFill>
                  <a:srgbClr val="888888"/>
                </a:solidFill>
              </a:defRPr>
            </a:lvl5pPr>
            <a:lvl6pPr indent="-228600" lvl="5" marL="2743200" rtl="0" algn="l">
              <a:lnSpc>
                <a:spcPct val="90000"/>
              </a:lnSpc>
              <a:spcBef>
                <a:spcPts val="1000"/>
              </a:spcBef>
              <a:spcAft>
                <a:spcPts val="0"/>
              </a:spcAft>
              <a:buClr>
                <a:srgbClr val="888888"/>
              </a:buClr>
              <a:buSzPts val="1200"/>
              <a:buNone/>
              <a:defRPr sz="1200">
                <a:solidFill>
                  <a:srgbClr val="888888"/>
                </a:solidFill>
              </a:defRPr>
            </a:lvl6pPr>
            <a:lvl7pPr indent="-228600" lvl="6" marL="3200400" rtl="0" algn="l">
              <a:lnSpc>
                <a:spcPct val="90000"/>
              </a:lnSpc>
              <a:spcBef>
                <a:spcPts val="1000"/>
              </a:spcBef>
              <a:spcAft>
                <a:spcPts val="0"/>
              </a:spcAft>
              <a:buClr>
                <a:srgbClr val="888888"/>
              </a:buClr>
              <a:buSzPts val="1200"/>
              <a:buNone/>
              <a:defRPr sz="1200">
                <a:solidFill>
                  <a:srgbClr val="888888"/>
                </a:solidFill>
              </a:defRPr>
            </a:lvl7pPr>
            <a:lvl8pPr indent="-228600" lvl="7" marL="3657600" rtl="0" algn="l">
              <a:lnSpc>
                <a:spcPct val="90000"/>
              </a:lnSpc>
              <a:spcBef>
                <a:spcPts val="1000"/>
              </a:spcBef>
              <a:spcAft>
                <a:spcPts val="0"/>
              </a:spcAft>
              <a:buClr>
                <a:srgbClr val="888888"/>
              </a:buClr>
              <a:buSzPts val="1200"/>
              <a:buNone/>
              <a:defRPr sz="1200">
                <a:solidFill>
                  <a:srgbClr val="888888"/>
                </a:solidFill>
              </a:defRPr>
            </a:lvl8pPr>
            <a:lvl9pPr indent="-228600" lvl="8" marL="4114800" rtl="0" algn="l">
              <a:lnSpc>
                <a:spcPct val="90000"/>
              </a:lnSpc>
              <a:spcBef>
                <a:spcPts val="1000"/>
              </a:spcBef>
              <a:spcAft>
                <a:spcPts val="1000"/>
              </a:spcAft>
              <a:buClr>
                <a:srgbClr val="888888"/>
              </a:buClr>
              <a:buSzPts val="1200"/>
              <a:buNone/>
              <a:defRPr sz="1200">
                <a:solidFill>
                  <a:srgbClr val="888888"/>
                </a:solidFill>
              </a:defRPr>
            </a:lvl9pPr>
          </a:lstStyle>
          <a:p/>
        </p:txBody>
      </p:sp>
      <p:sp>
        <p:nvSpPr>
          <p:cNvPr id="192" name="Google Shape;192;p13"/>
          <p:cNvSpPr txBox="1"/>
          <p:nvPr>
            <p:ph type="title"/>
          </p:nvPr>
        </p:nvSpPr>
        <p:spPr>
          <a:xfrm>
            <a:off x="1136277" y="390158"/>
            <a:ext cx="7886700" cy="537000"/>
          </a:xfrm>
          <a:prstGeom prst="rect">
            <a:avLst/>
          </a:prstGeom>
          <a:noFill/>
          <a:ln>
            <a:noFill/>
          </a:ln>
        </p:spPr>
        <p:txBody>
          <a:bodyPr anchorCtr="0" anchor="b" bIns="34275" lIns="68575" spcFirstLastPara="1" rIns="68575" wrap="square" tIns="34275">
            <a:normAutofit/>
          </a:bodyPr>
          <a:lstStyle>
            <a:lvl1pPr lvl="0" rtl="0" algn="l">
              <a:lnSpc>
                <a:spcPct val="80000"/>
              </a:lnSpc>
              <a:spcBef>
                <a:spcPts val="0"/>
              </a:spcBef>
              <a:spcAft>
                <a:spcPts val="0"/>
              </a:spcAft>
              <a:buClr>
                <a:srgbClr val="004E9A"/>
              </a:buClr>
              <a:buSzPts val="2700"/>
              <a:buFont typeface="Arial"/>
              <a:buNone/>
              <a:defRPr sz="2700">
                <a:solidFill>
                  <a:srgbClr val="004E9A"/>
                </a:solidFill>
                <a:latin typeface="Arial"/>
                <a:ea typeface="Arial"/>
                <a:cs typeface="Arial"/>
                <a:sym typeface="Arial"/>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spTree>
      <p:nvGrpSpPr>
        <p:cNvPr id="23" name="Shape 23"/>
        <p:cNvGrpSpPr/>
        <p:nvPr/>
      </p:nvGrpSpPr>
      <p:grpSpPr>
        <a:xfrm>
          <a:off x="0" y="0"/>
          <a:ext cx="0" cy="0"/>
          <a:chOff x="0" y="0"/>
          <a:chExt cx="0" cy="0"/>
        </a:xfrm>
      </p:grpSpPr>
      <p:sp>
        <p:nvSpPr>
          <p:cNvPr id="24" name="Google Shape;24;p3"/>
          <p:cNvSpPr/>
          <p:nvPr/>
        </p:nvSpPr>
        <p:spPr>
          <a:xfrm>
            <a:off x="5697214" y="2635519"/>
            <a:ext cx="889200" cy="296400"/>
          </a:xfrm>
          <a:prstGeom prst="triangle">
            <a:avLst>
              <a:gd fmla="val 32425" name="adj"/>
            </a:avLst>
          </a:prstGeom>
          <a:solidFill>
            <a:srgbClr val="2632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nvGrpSpPr>
          <p:cNvPr id="25" name="Google Shape;25;p3"/>
          <p:cNvGrpSpPr/>
          <p:nvPr/>
        </p:nvGrpSpPr>
        <p:grpSpPr>
          <a:xfrm>
            <a:off x="0" y="-7088"/>
            <a:ext cx="8661398" cy="5150588"/>
            <a:chOff x="0" y="-7088"/>
            <a:chExt cx="8661398" cy="5150588"/>
          </a:xfrm>
        </p:grpSpPr>
        <p:sp>
          <p:nvSpPr>
            <p:cNvPr id="26" name="Google Shape;26;p3"/>
            <p:cNvSpPr/>
            <p:nvPr/>
          </p:nvSpPr>
          <p:spPr>
            <a:xfrm>
              <a:off x="0" y="0"/>
              <a:ext cx="35250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3"/>
            <p:cNvSpPr/>
            <p:nvPr/>
          </p:nvSpPr>
          <p:spPr>
            <a:xfrm flipH="1" rot="10800000">
              <a:off x="3517898" y="-7088"/>
              <a:ext cx="5143500" cy="5143500"/>
            </a:xfrm>
            <a:prstGeom prst="rtTriangl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grpSp>
        <p:nvGrpSpPr>
          <p:cNvPr id="28" name="Google Shape;28;p3"/>
          <p:cNvGrpSpPr/>
          <p:nvPr/>
        </p:nvGrpSpPr>
        <p:grpSpPr>
          <a:xfrm flipH="1" rot="10800000">
            <a:off x="-2" y="2924826"/>
            <a:ext cx="6589087" cy="2027268"/>
            <a:chOff x="-9894852" y="-4493254"/>
            <a:chExt cx="21200407" cy="6522740"/>
          </a:xfrm>
        </p:grpSpPr>
        <p:sp>
          <p:nvSpPr>
            <p:cNvPr id="29" name="Google Shape;29;p3"/>
            <p:cNvSpPr/>
            <p:nvPr/>
          </p:nvSpPr>
          <p:spPr>
            <a:xfrm>
              <a:off x="-9894852" y="-4493114"/>
              <a:ext cx="14685300" cy="6522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sp>
          <p:nvSpPr>
            <p:cNvPr id="30" name="Google Shape;30;p3"/>
            <p:cNvSpPr/>
            <p:nvPr/>
          </p:nvSpPr>
          <p:spPr>
            <a:xfrm>
              <a:off x="4782955" y="-4493254"/>
              <a:ext cx="6522600" cy="65226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grpSp>
        <p:nvGrpSpPr>
          <p:cNvPr id="31" name="Google Shape;31;p3"/>
          <p:cNvGrpSpPr/>
          <p:nvPr/>
        </p:nvGrpSpPr>
        <p:grpSpPr>
          <a:xfrm>
            <a:off x="6946842" y="4472723"/>
            <a:ext cx="2202830" cy="670795"/>
            <a:chOff x="5575242" y="4472723"/>
            <a:chExt cx="2202830" cy="670795"/>
          </a:xfrm>
        </p:grpSpPr>
        <p:sp>
          <p:nvSpPr>
            <p:cNvPr id="32" name="Google Shape;32;p3"/>
            <p:cNvSpPr/>
            <p:nvPr/>
          </p:nvSpPr>
          <p:spPr>
            <a:xfrm rot="10800000">
              <a:off x="5575242" y="4948334"/>
              <a:ext cx="394200" cy="131400"/>
            </a:xfrm>
            <a:prstGeom prst="triangle">
              <a:avLst>
                <a:gd fmla="val 32425"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 name="Google Shape;33;p3"/>
            <p:cNvGrpSpPr/>
            <p:nvPr/>
          </p:nvGrpSpPr>
          <p:grpSpPr>
            <a:xfrm flipH="1">
              <a:off x="5734850" y="4472723"/>
              <a:ext cx="2040837" cy="670795"/>
              <a:chOff x="1297954" y="330075"/>
              <a:chExt cx="5169293" cy="1699506"/>
            </a:xfrm>
          </p:grpSpPr>
          <p:sp>
            <p:nvSpPr>
              <p:cNvPr id="34" name="Google Shape;34;p3"/>
              <p:cNvSpPr/>
              <p:nvPr/>
            </p:nvSpPr>
            <p:spPr>
              <a:xfrm>
                <a:off x="1297954" y="330081"/>
                <a:ext cx="3476700" cy="1699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3"/>
              <p:cNvSpPr/>
              <p:nvPr/>
            </p:nvSpPr>
            <p:spPr>
              <a:xfrm>
                <a:off x="4767747" y="330075"/>
                <a:ext cx="1699500" cy="1699500"/>
              </a:xfrm>
              <a:prstGeom prst="rtTriangl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 name="Google Shape;36;p3"/>
            <p:cNvGrpSpPr/>
            <p:nvPr/>
          </p:nvGrpSpPr>
          <p:grpSpPr>
            <a:xfrm flipH="1">
              <a:off x="5578209" y="4646738"/>
              <a:ext cx="2199863" cy="304563"/>
              <a:chOff x="-5827153" y="330075"/>
              <a:chExt cx="12276019" cy="1699569"/>
            </a:xfrm>
          </p:grpSpPr>
          <p:sp>
            <p:nvSpPr>
              <p:cNvPr id="37" name="Google Shape;37;p3"/>
              <p:cNvSpPr/>
              <p:nvPr/>
            </p:nvSpPr>
            <p:spPr>
              <a:xfrm>
                <a:off x="-5827153" y="330144"/>
                <a:ext cx="10612200" cy="1699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3"/>
              <p:cNvSpPr/>
              <p:nvPr/>
            </p:nvSpPr>
            <p:spPr>
              <a:xfrm>
                <a:off x="4749366" y="330075"/>
                <a:ext cx="1699500" cy="16995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9" name="Google Shape;39;p3"/>
          <p:cNvSpPr txBox="1"/>
          <p:nvPr>
            <p:ph type="ctrTitle"/>
          </p:nvPr>
        </p:nvSpPr>
        <p:spPr>
          <a:xfrm>
            <a:off x="463525" y="2871148"/>
            <a:ext cx="4094400" cy="11598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40" name="Google Shape;40;p3"/>
          <p:cNvSpPr txBox="1"/>
          <p:nvPr>
            <p:ph idx="1" type="subTitle"/>
          </p:nvPr>
        </p:nvSpPr>
        <p:spPr>
          <a:xfrm>
            <a:off x="463525" y="3975449"/>
            <a:ext cx="4094400" cy="7848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5"/>
              </a:buClr>
              <a:buSzPts val="2000"/>
              <a:buNone/>
              <a:defRPr sz="2000">
                <a:solidFill>
                  <a:schemeClr val="accent5"/>
                </a:solidFill>
              </a:defRPr>
            </a:lvl1pPr>
            <a:lvl2pPr lvl="1" rtl="0">
              <a:spcBef>
                <a:spcPts val="1000"/>
              </a:spcBef>
              <a:spcAft>
                <a:spcPts val="0"/>
              </a:spcAft>
              <a:buClr>
                <a:schemeClr val="accent5"/>
              </a:buClr>
              <a:buSzPts val="2000"/>
              <a:buNone/>
              <a:defRPr sz="2000">
                <a:solidFill>
                  <a:schemeClr val="accent5"/>
                </a:solidFill>
              </a:defRPr>
            </a:lvl2pPr>
            <a:lvl3pPr lvl="2" rtl="0">
              <a:spcBef>
                <a:spcPts val="1000"/>
              </a:spcBef>
              <a:spcAft>
                <a:spcPts val="0"/>
              </a:spcAft>
              <a:buClr>
                <a:schemeClr val="accent5"/>
              </a:buClr>
              <a:buSzPts val="2000"/>
              <a:buNone/>
              <a:defRPr sz="2000">
                <a:solidFill>
                  <a:schemeClr val="accent5"/>
                </a:solidFill>
              </a:defRPr>
            </a:lvl3pPr>
            <a:lvl4pPr lvl="3" rtl="0">
              <a:spcBef>
                <a:spcPts val="1000"/>
              </a:spcBef>
              <a:spcAft>
                <a:spcPts val="0"/>
              </a:spcAft>
              <a:buClr>
                <a:schemeClr val="accent5"/>
              </a:buClr>
              <a:buSzPts val="2000"/>
              <a:buNone/>
              <a:defRPr sz="2000">
                <a:solidFill>
                  <a:schemeClr val="accent5"/>
                </a:solidFill>
              </a:defRPr>
            </a:lvl4pPr>
            <a:lvl5pPr lvl="4" rtl="0">
              <a:spcBef>
                <a:spcPts val="1000"/>
              </a:spcBef>
              <a:spcAft>
                <a:spcPts val="0"/>
              </a:spcAft>
              <a:buClr>
                <a:schemeClr val="accent5"/>
              </a:buClr>
              <a:buSzPts val="2000"/>
              <a:buNone/>
              <a:defRPr sz="2000">
                <a:solidFill>
                  <a:schemeClr val="accent5"/>
                </a:solidFill>
              </a:defRPr>
            </a:lvl5pPr>
            <a:lvl6pPr lvl="5" rtl="0">
              <a:spcBef>
                <a:spcPts val="1000"/>
              </a:spcBef>
              <a:spcAft>
                <a:spcPts val="0"/>
              </a:spcAft>
              <a:buClr>
                <a:schemeClr val="accent5"/>
              </a:buClr>
              <a:buSzPts val="2000"/>
              <a:buNone/>
              <a:defRPr sz="2000">
                <a:solidFill>
                  <a:schemeClr val="accent5"/>
                </a:solidFill>
              </a:defRPr>
            </a:lvl6pPr>
            <a:lvl7pPr lvl="6" rtl="0">
              <a:spcBef>
                <a:spcPts val="1000"/>
              </a:spcBef>
              <a:spcAft>
                <a:spcPts val="0"/>
              </a:spcAft>
              <a:buClr>
                <a:schemeClr val="accent5"/>
              </a:buClr>
              <a:buSzPts val="2000"/>
              <a:buNone/>
              <a:defRPr sz="2000">
                <a:solidFill>
                  <a:schemeClr val="accent5"/>
                </a:solidFill>
              </a:defRPr>
            </a:lvl7pPr>
            <a:lvl8pPr lvl="7" rtl="0">
              <a:spcBef>
                <a:spcPts val="1000"/>
              </a:spcBef>
              <a:spcAft>
                <a:spcPts val="0"/>
              </a:spcAft>
              <a:buClr>
                <a:schemeClr val="accent5"/>
              </a:buClr>
              <a:buSzPts val="2000"/>
              <a:buNone/>
              <a:defRPr sz="2000">
                <a:solidFill>
                  <a:schemeClr val="accent5"/>
                </a:solidFill>
              </a:defRPr>
            </a:lvl8pPr>
            <a:lvl9pPr lvl="8" rtl="0">
              <a:spcBef>
                <a:spcPts val="1000"/>
              </a:spcBef>
              <a:spcAft>
                <a:spcPts val="1000"/>
              </a:spcAft>
              <a:buClr>
                <a:schemeClr val="accent5"/>
              </a:buClr>
              <a:buSzPts val="2000"/>
              <a:buNone/>
              <a:defRPr sz="2000">
                <a:solidFill>
                  <a:schemeClr val="accent5"/>
                </a:solidFill>
              </a:defRPr>
            </a:lvl9pPr>
          </a:lstStyle>
          <a:p/>
        </p:txBody>
      </p:sp>
      <p:sp>
        <p:nvSpPr>
          <p:cNvPr id="41" name="Google Shape;41;p3"/>
          <p:cNvSpPr txBox="1"/>
          <p:nvPr>
            <p:ph idx="12" type="sldNum"/>
          </p:nvPr>
        </p:nvSpPr>
        <p:spPr>
          <a:xfrm>
            <a:off x="7618000" y="4636500"/>
            <a:ext cx="1487400" cy="315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spTree>
      <p:nvGrpSpPr>
        <p:cNvPr id="42" name="Shape 42"/>
        <p:cNvGrpSpPr/>
        <p:nvPr/>
      </p:nvGrpSpPr>
      <p:grpSpPr>
        <a:xfrm>
          <a:off x="0" y="0"/>
          <a:ext cx="0" cy="0"/>
          <a:chOff x="0" y="0"/>
          <a:chExt cx="0" cy="0"/>
        </a:xfrm>
      </p:grpSpPr>
      <p:grpSp>
        <p:nvGrpSpPr>
          <p:cNvPr id="43" name="Google Shape;43;p4"/>
          <p:cNvGrpSpPr/>
          <p:nvPr/>
        </p:nvGrpSpPr>
        <p:grpSpPr>
          <a:xfrm>
            <a:off x="6946842" y="4472723"/>
            <a:ext cx="2202830" cy="670795"/>
            <a:chOff x="5575242" y="4472723"/>
            <a:chExt cx="2202830" cy="670795"/>
          </a:xfrm>
        </p:grpSpPr>
        <p:sp>
          <p:nvSpPr>
            <p:cNvPr id="44" name="Google Shape;44;p4"/>
            <p:cNvSpPr/>
            <p:nvPr/>
          </p:nvSpPr>
          <p:spPr>
            <a:xfrm rot="10800000">
              <a:off x="5575242" y="4948334"/>
              <a:ext cx="394200" cy="131400"/>
            </a:xfrm>
            <a:prstGeom prst="triangle">
              <a:avLst>
                <a:gd fmla="val 32425"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5" name="Google Shape;45;p4"/>
            <p:cNvGrpSpPr/>
            <p:nvPr/>
          </p:nvGrpSpPr>
          <p:grpSpPr>
            <a:xfrm flipH="1">
              <a:off x="5734850" y="4472723"/>
              <a:ext cx="2040837" cy="670795"/>
              <a:chOff x="1297954" y="330075"/>
              <a:chExt cx="5169293" cy="1699506"/>
            </a:xfrm>
          </p:grpSpPr>
          <p:sp>
            <p:nvSpPr>
              <p:cNvPr id="46" name="Google Shape;46;p4"/>
              <p:cNvSpPr/>
              <p:nvPr/>
            </p:nvSpPr>
            <p:spPr>
              <a:xfrm>
                <a:off x="1297954" y="330081"/>
                <a:ext cx="3476700" cy="1699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4"/>
              <p:cNvSpPr/>
              <p:nvPr/>
            </p:nvSpPr>
            <p:spPr>
              <a:xfrm>
                <a:off x="4767747" y="330075"/>
                <a:ext cx="1699500" cy="1699500"/>
              </a:xfrm>
              <a:prstGeom prst="rtTriangl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 name="Google Shape;48;p4"/>
            <p:cNvGrpSpPr/>
            <p:nvPr/>
          </p:nvGrpSpPr>
          <p:grpSpPr>
            <a:xfrm flipH="1">
              <a:off x="5578209" y="4646738"/>
              <a:ext cx="2199863" cy="304563"/>
              <a:chOff x="-5827153" y="330075"/>
              <a:chExt cx="12276019" cy="1699569"/>
            </a:xfrm>
          </p:grpSpPr>
          <p:sp>
            <p:nvSpPr>
              <p:cNvPr id="49" name="Google Shape;49;p4"/>
              <p:cNvSpPr/>
              <p:nvPr/>
            </p:nvSpPr>
            <p:spPr>
              <a:xfrm>
                <a:off x="-5827153" y="330144"/>
                <a:ext cx="10612200" cy="1699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4"/>
              <p:cNvSpPr/>
              <p:nvPr/>
            </p:nvSpPr>
            <p:spPr>
              <a:xfrm>
                <a:off x="4749366" y="330075"/>
                <a:ext cx="1699500" cy="16995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51" name="Google Shape;51;p4"/>
          <p:cNvSpPr/>
          <p:nvPr/>
        </p:nvSpPr>
        <p:spPr>
          <a:xfrm>
            <a:off x="7544483" y="657775"/>
            <a:ext cx="1299300" cy="432900"/>
          </a:xfrm>
          <a:prstGeom prst="triangle">
            <a:avLst>
              <a:gd fmla="val 32425"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nvGrpSpPr>
          <p:cNvPr id="52" name="Google Shape;52;p4"/>
          <p:cNvGrpSpPr/>
          <p:nvPr/>
        </p:nvGrpSpPr>
        <p:grpSpPr>
          <a:xfrm>
            <a:off x="0" y="-7088"/>
            <a:ext cx="8661398" cy="5150588"/>
            <a:chOff x="0" y="-7088"/>
            <a:chExt cx="8661398" cy="5150588"/>
          </a:xfrm>
        </p:grpSpPr>
        <p:sp>
          <p:nvSpPr>
            <p:cNvPr id="53" name="Google Shape;53;p4"/>
            <p:cNvSpPr/>
            <p:nvPr/>
          </p:nvSpPr>
          <p:spPr>
            <a:xfrm>
              <a:off x="0" y="0"/>
              <a:ext cx="35250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4"/>
            <p:cNvSpPr/>
            <p:nvPr/>
          </p:nvSpPr>
          <p:spPr>
            <a:xfrm flipH="1" rot="10800000">
              <a:off x="3517898" y="-7088"/>
              <a:ext cx="5143500" cy="5143500"/>
            </a:xfrm>
            <a:prstGeom prst="rtTriangl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grpSp>
        <p:nvGrpSpPr>
          <p:cNvPr id="55" name="Google Shape;55;p4"/>
          <p:cNvGrpSpPr/>
          <p:nvPr/>
        </p:nvGrpSpPr>
        <p:grpSpPr>
          <a:xfrm flipH="1" rot="10800000">
            <a:off x="1" y="1090763"/>
            <a:ext cx="8847502" cy="2961975"/>
            <a:chOff x="-8178042" y="-4493254"/>
            <a:chExt cx="19483598" cy="6522736"/>
          </a:xfrm>
        </p:grpSpPr>
        <p:sp>
          <p:nvSpPr>
            <p:cNvPr id="56" name="Google Shape;56;p4"/>
            <p:cNvSpPr/>
            <p:nvPr/>
          </p:nvSpPr>
          <p:spPr>
            <a:xfrm>
              <a:off x="-8178042" y="-4493118"/>
              <a:ext cx="12968400" cy="6522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sp>
          <p:nvSpPr>
            <p:cNvPr id="57" name="Google Shape;57;p4"/>
            <p:cNvSpPr/>
            <p:nvPr/>
          </p:nvSpPr>
          <p:spPr>
            <a:xfrm>
              <a:off x="4782955" y="-4493254"/>
              <a:ext cx="6522600" cy="65226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sp>
        <p:nvSpPr>
          <p:cNvPr id="58" name="Google Shape;58;p4"/>
          <p:cNvSpPr txBox="1"/>
          <p:nvPr>
            <p:ph idx="1" type="body"/>
          </p:nvPr>
        </p:nvSpPr>
        <p:spPr>
          <a:xfrm>
            <a:off x="829775" y="1202000"/>
            <a:ext cx="5090700" cy="2745000"/>
          </a:xfrm>
          <a:prstGeom prst="rect">
            <a:avLst/>
          </a:prstGeom>
        </p:spPr>
        <p:txBody>
          <a:bodyPr anchorCtr="0" anchor="t" bIns="91425" lIns="91425" spcFirstLastPara="1" rIns="91425" wrap="square" tIns="91425">
            <a:noAutofit/>
          </a:bodyPr>
          <a:lstStyle>
            <a:lvl1pPr indent="-419100" lvl="0" marL="457200" rtl="0">
              <a:spcBef>
                <a:spcPts val="600"/>
              </a:spcBef>
              <a:spcAft>
                <a:spcPts val="0"/>
              </a:spcAft>
              <a:buClr>
                <a:srgbClr val="FFFFFF"/>
              </a:buClr>
              <a:buSzPts val="3000"/>
              <a:buChar char="▰"/>
              <a:defRPr i="1" sz="3000">
                <a:solidFill>
                  <a:srgbClr val="FFFFFF"/>
                </a:solidFill>
              </a:defRPr>
            </a:lvl1pPr>
            <a:lvl2pPr indent="-419100" lvl="1" marL="914400" rtl="0">
              <a:spcBef>
                <a:spcPts val="480"/>
              </a:spcBef>
              <a:spcAft>
                <a:spcPts val="0"/>
              </a:spcAft>
              <a:buClr>
                <a:srgbClr val="FFFFFF"/>
              </a:buClr>
              <a:buSzPts val="3000"/>
              <a:buChar char="▻"/>
              <a:defRPr i="1" sz="3000">
                <a:solidFill>
                  <a:srgbClr val="FFFFFF"/>
                </a:solidFill>
              </a:defRPr>
            </a:lvl2pPr>
            <a:lvl3pPr indent="-419100" lvl="2" marL="1371600" rtl="0">
              <a:spcBef>
                <a:spcPts val="480"/>
              </a:spcBef>
              <a:spcAft>
                <a:spcPts val="0"/>
              </a:spcAft>
              <a:buClr>
                <a:srgbClr val="FFFFFF"/>
              </a:buClr>
              <a:buSzPts val="3000"/>
              <a:buChar char="▻"/>
              <a:defRPr i="1" sz="3000">
                <a:solidFill>
                  <a:srgbClr val="FFFFFF"/>
                </a:solidFill>
              </a:defRPr>
            </a:lvl3pPr>
            <a:lvl4pPr indent="-419100" lvl="3" marL="1828800" rtl="0">
              <a:spcBef>
                <a:spcPts val="360"/>
              </a:spcBef>
              <a:spcAft>
                <a:spcPts val="0"/>
              </a:spcAft>
              <a:buClr>
                <a:srgbClr val="FFFFFF"/>
              </a:buClr>
              <a:buSzPts val="3000"/>
              <a:buChar char="▻"/>
              <a:defRPr i="1" sz="3000">
                <a:solidFill>
                  <a:srgbClr val="FFFFFF"/>
                </a:solidFill>
              </a:defRPr>
            </a:lvl4pPr>
            <a:lvl5pPr indent="-419100" lvl="4" marL="2286000" rtl="0">
              <a:spcBef>
                <a:spcPts val="360"/>
              </a:spcBef>
              <a:spcAft>
                <a:spcPts val="0"/>
              </a:spcAft>
              <a:buClr>
                <a:srgbClr val="FFFFFF"/>
              </a:buClr>
              <a:buSzPts val="3000"/>
              <a:buChar char="▻"/>
              <a:defRPr i="1" sz="3000">
                <a:solidFill>
                  <a:srgbClr val="FFFFFF"/>
                </a:solidFill>
              </a:defRPr>
            </a:lvl5pPr>
            <a:lvl6pPr indent="-419100" lvl="5" marL="2743200" rtl="0">
              <a:spcBef>
                <a:spcPts val="360"/>
              </a:spcBef>
              <a:spcAft>
                <a:spcPts val="0"/>
              </a:spcAft>
              <a:buClr>
                <a:srgbClr val="FFFFFF"/>
              </a:buClr>
              <a:buSzPts val="3000"/>
              <a:buChar char="▻"/>
              <a:defRPr i="1" sz="3000">
                <a:solidFill>
                  <a:srgbClr val="FFFFFF"/>
                </a:solidFill>
              </a:defRPr>
            </a:lvl6pPr>
            <a:lvl7pPr indent="-419100" lvl="6" marL="3200400" rtl="0">
              <a:spcBef>
                <a:spcPts val="360"/>
              </a:spcBef>
              <a:spcAft>
                <a:spcPts val="0"/>
              </a:spcAft>
              <a:buClr>
                <a:srgbClr val="FFFFFF"/>
              </a:buClr>
              <a:buSzPts val="3000"/>
              <a:buChar char="▻"/>
              <a:defRPr i="1" sz="3000">
                <a:solidFill>
                  <a:srgbClr val="FFFFFF"/>
                </a:solidFill>
              </a:defRPr>
            </a:lvl7pPr>
            <a:lvl8pPr indent="-419100" lvl="7" marL="3657600" rtl="0">
              <a:spcBef>
                <a:spcPts val="360"/>
              </a:spcBef>
              <a:spcAft>
                <a:spcPts val="0"/>
              </a:spcAft>
              <a:buClr>
                <a:srgbClr val="FFFFFF"/>
              </a:buClr>
              <a:buSzPts val="3000"/>
              <a:buChar char="▻"/>
              <a:defRPr i="1" sz="3000">
                <a:solidFill>
                  <a:srgbClr val="FFFFFF"/>
                </a:solidFill>
              </a:defRPr>
            </a:lvl8pPr>
            <a:lvl9pPr indent="-419100" lvl="8" marL="4114800" rtl="0">
              <a:spcBef>
                <a:spcPts val="360"/>
              </a:spcBef>
              <a:spcAft>
                <a:spcPts val="0"/>
              </a:spcAft>
              <a:buClr>
                <a:srgbClr val="FFFFFF"/>
              </a:buClr>
              <a:buSzPts val="3000"/>
              <a:buChar char="▻"/>
              <a:defRPr i="1" sz="3000">
                <a:solidFill>
                  <a:srgbClr val="FFFFFF"/>
                </a:solidFill>
              </a:defRPr>
            </a:lvl9pPr>
          </a:lstStyle>
          <a:p/>
        </p:txBody>
      </p:sp>
      <p:sp>
        <p:nvSpPr>
          <p:cNvPr id="59" name="Google Shape;59;p4"/>
          <p:cNvSpPr txBox="1"/>
          <p:nvPr/>
        </p:nvSpPr>
        <p:spPr>
          <a:xfrm>
            <a:off x="286600" y="1014575"/>
            <a:ext cx="676500" cy="65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7200">
                <a:solidFill>
                  <a:schemeClr val="accent5"/>
                </a:solidFill>
              </a:rPr>
              <a:t>“</a:t>
            </a:r>
            <a:endParaRPr b="1" sz="7200">
              <a:solidFill>
                <a:schemeClr val="accent5"/>
              </a:solidFill>
            </a:endParaRPr>
          </a:p>
        </p:txBody>
      </p:sp>
      <p:sp>
        <p:nvSpPr>
          <p:cNvPr id="60" name="Google Shape;60;p4"/>
          <p:cNvSpPr txBox="1"/>
          <p:nvPr>
            <p:ph idx="12" type="sldNum"/>
          </p:nvPr>
        </p:nvSpPr>
        <p:spPr>
          <a:xfrm>
            <a:off x="7618000" y="4636500"/>
            <a:ext cx="1487400" cy="315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61" name="Shape 61"/>
        <p:cNvGrpSpPr/>
        <p:nvPr/>
      </p:nvGrpSpPr>
      <p:grpSpPr>
        <a:xfrm>
          <a:off x="0" y="0"/>
          <a:ext cx="0" cy="0"/>
          <a:chOff x="0" y="0"/>
          <a:chExt cx="0" cy="0"/>
        </a:xfrm>
      </p:grpSpPr>
      <p:grpSp>
        <p:nvGrpSpPr>
          <p:cNvPr id="62" name="Google Shape;62;p5"/>
          <p:cNvGrpSpPr/>
          <p:nvPr/>
        </p:nvGrpSpPr>
        <p:grpSpPr>
          <a:xfrm>
            <a:off x="6946842" y="4472723"/>
            <a:ext cx="2202830" cy="670795"/>
            <a:chOff x="5575242" y="4472723"/>
            <a:chExt cx="2202830" cy="670795"/>
          </a:xfrm>
        </p:grpSpPr>
        <p:sp>
          <p:nvSpPr>
            <p:cNvPr id="63" name="Google Shape;63;p5"/>
            <p:cNvSpPr/>
            <p:nvPr/>
          </p:nvSpPr>
          <p:spPr>
            <a:xfrm rot="10800000">
              <a:off x="5575242" y="4948334"/>
              <a:ext cx="394200" cy="131400"/>
            </a:xfrm>
            <a:prstGeom prst="triangle">
              <a:avLst>
                <a:gd fmla="val 32425"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4" name="Google Shape;64;p5"/>
            <p:cNvGrpSpPr/>
            <p:nvPr/>
          </p:nvGrpSpPr>
          <p:grpSpPr>
            <a:xfrm flipH="1">
              <a:off x="5734850" y="4472723"/>
              <a:ext cx="2040837" cy="670795"/>
              <a:chOff x="1297954" y="330075"/>
              <a:chExt cx="5169293" cy="1699506"/>
            </a:xfrm>
          </p:grpSpPr>
          <p:sp>
            <p:nvSpPr>
              <p:cNvPr id="65" name="Google Shape;65;p5"/>
              <p:cNvSpPr/>
              <p:nvPr/>
            </p:nvSpPr>
            <p:spPr>
              <a:xfrm>
                <a:off x="1297954" y="330081"/>
                <a:ext cx="3476700" cy="1699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5"/>
              <p:cNvSpPr/>
              <p:nvPr/>
            </p:nvSpPr>
            <p:spPr>
              <a:xfrm>
                <a:off x="4767747" y="330075"/>
                <a:ext cx="1699500" cy="1699500"/>
              </a:xfrm>
              <a:prstGeom prst="rtTriangl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 name="Google Shape;67;p5"/>
            <p:cNvGrpSpPr/>
            <p:nvPr/>
          </p:nvGrpSpPr>
          <p:grpSpPr>
            <a:xfrm flipH="1">
              <a:off x="5578209" y="4646738"/>
              <a:ext cx="2199863" cy="304563"/>
              <a:chOff x="-5827153" y="330075"/>
              <a:chExt cx="12276019" cy="1699569"/>
            </a:xfrm>
          </p:grpSpPr>
          <p:sp>
            <p:nvSpPr>
              <p:cNvPr id="68" name="Google Shape;68;p5"/>
              <p:cNvSpPr/>
              <p:nvPr/>
            </p:nvSpPr>
            <p:spPr>
              <a:xfrm>
                <a:off x="-5827153" y="330144"/>
                <a:ext cx="10612200" cy="1699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5"/>
              <p:cNvSpPr/>
              <p:nvPr/>
            </p:nvSpPr>
            <p:spPr>
              <a:xfrm>
                <a:off x="4749366" y="330075"/>
                <a:ext cx="1699500" cy="16995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70" name="Google Shape;70;p5"/>
          <p:cNvGrpSpPr/>
          <p:nvPr/>
        </p:nvGrpSpPr>
        <p:grpSpPr>
          <a:xfrm>
            <a:off x="-4" y="40"/>
            <a:ext cx="7072430" cy="1327315"/>
            <a:chOff x="-4" y="40"/>
            <a:chExt cx="7072430" cy="1327315"/>
          </a:xfrm>
        </p:grpSpPr>
        <p:sp>
          <p:nvSpPr>
            <p:cNvPr id="71" name="Google Shape;71;p5"/>
            <p:cNvSpPr/>
            <p:nvPr/>
          </p:nvSpPr>
          <p:spPr>
            <a:xfrm>
              <a:off x="6292649" y="126425"/>
              <a:ext cx="779700" cy="259800"/>
            </a:xfrm>
            <a:prstGeom prst="triangle">
              <a:avLst>
                <a:gd fmla="val 32425"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nvGrpSpPr>
            <p:cNvPr id="72" name="Google Shape;72;p5"/>
            <p:cNvGrpSpPr/>
            <p:nvPr/>
          </p:nvGrpSpPr>
          <p:grpSpPr>
            <a:xfrm flipH="1" rot="10800000">
              <a:off x="3" y="40"/>
              <a:ext cx="6756168" cy="1327315"/>
              <a:chOff x="-2168138" y="330075"/>
              <a:chExt cx="8650663" cy="1699506"/>
            </a:xfrm>
          </p:grpSpPr>
          <p:sp>
            <p:nvSpPr>
              <p:cNvPr id="73" name="Google Shape;73;p5"/>
              <p:cNvSpPr/>
              <p:nvPr/>
            </p:nvSpPr>
            <p:spPr>
              <a:xfrm>
                <a:off x="-2168138" y="330081"/>
                <a:ext cx="6958200" cy="1699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sp>
            <p:nvSpPr>
              <p:cNvPr id="74" name="Google Shape;74;p5"/>
              <p:cNvSpPr/>
              <p:nvPr/>
            </p:nvSpPr>
            <p:spPr>
              <a:xfrm>
                <a:off x="4783025" y="330075"/>
                <a:ext cx="1699500" cy="1699500"/>
              </a:xfrm>
              <a:prstGeom prst="rtTriangl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grpSp>
          <p:nvGrpSpPr>
            <p:cNvPr id="75" name="Google Shape;75;p5"/>
            <p:cNvGrpSpPr/>
            <p:nvPr/>
          </p:nvGrpSpPr>
          <p:grpSpPr>
            <a:xfrm flipH="1" rot="10800000">
              <a:off x="-4" y="381007"/>
              <a:ext cx="7072430" cy="771744"/>
              <a:chOff x="-9092084" y="330075"/>
              <a:chExt cx="15574609" cy="1699501"/>
            </a:xfrm>
          </p:grpSpPr>
          <p:sp>
            <p:nvSpPr>
              <p:cNvPr id="76" name="Google Shape;76;p5"/>
              <p:cNvSpPr/>
              <p:nvPr/>
            </p:nvSpPr>
            <p:spPr>
              <a:xfrm>
                <a:off x="-9092084" y="330076"/>
                <a:ext cx="13882200" cy="1699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sp>
            <p:nvSpPr>
              <p:cNvPr id="77" name="Google Shape;77;p5"/>
              <p:cNvSpPr/>
              <p:nvPr/>
            </p:nvSpPr>
            <p:spPr>
              <a:xfrm>
                <a:off x="4783025" y="330075"/>
                <a:ext cx="1699500" cy="1699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grpSp>
      <p:sp>
        <p:nvSpPr>
          <p:cNvPr id="78" name="Google Shape;78;p5"/>
          <p:cNvSpPr txBox="1"/>
          <p:nvPr>
            <p:ph type="title"/>
          </p:nvPr>
        </p:nvSpPr>
        <p:spPr>
          <a:xfrm>
            <a:off x="814275" y="392575"/>
            <a:ext cx="5492400" cy="766200"/>
          </a:xfrm>
          <a:prstGeom prst="rect">
            <a:avLst/>
          </a:prstGeom>
        </p:spPr>
        <p:txBody>
          <a:bodyPr anchorCtr="0" anchor="ctr" bIns="91425" lIns="91425" spcFirstLastPara="1" rIns="91425" wrap="square" tIns="91425">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p:txBody>
      </p:sp>
      <p:sp>
        <p:nvSpPr>
          <p:cNvPr id="79" name="Google Shape;79;p5"/>
          <p:cNvSpPr txBox="1"/>
          <p:nvPr>
            <p:ph idx="1" type="body"/>
          </p:nvPr>
        </p:nvSpPr>
        <p:spPr>
          <a:xfrm>
            <a:off x="814275" y="1327350"/>
            <a:ext cx="6132600" cy="3145500"/>
          </a:xfrm>
          <a:prstGeom prst="rect">
            <a:avLst/>
          </a:prstGeom>
        </p:spPr>
        <p:txBody>
          <a:bodyPr anchorCtr="0" anchor="ctr" bIns="91425" lIns="91425" spcFirstLastPara="1" rIns="91425" wrap="square" tIns="91425">
            <a:noAutofit/>
          </a:bodyPr>
          <a:lstStyle>
            <a:lvl1pPr indent="-381000" lvl="0" marL="457200" rtl="0">
              <a:spcBef>
                <a:spcPts val="600"/>
              </a:spcBef>
              <a:spcAft>
                <a:spcPts val="0"/>
              </a:spcAft>
              <a:buSzPts val="2400"/>
              <a:buChar char="▰"/>
              <a:defRPr/>
            </a:lvl1pPr>
            <a:lvl2pPr indent="-381000" lvl="1" marL="914400" rtl="0">
              <a:spcBef>
                <a:spcPts val="1000"/>
              </a:spcBef>
              <a:spcAft>
                <a:spcPts val="0"/>
              </a:spcAft>
              <a:buSzPts val="2400"/>
              <a:buChar char="▻"/>
              <a:defRPr/>
            </a:lvl2pPr>
            <a:lvl3pPr indent="-381000" lvl="2" marL="1371600" rtl="0">
              <a:spcBef>
                <a:spcPts val="1000"/>
              </a:spcBef>
              <a:spcAft>
                <a:spcPts val="0"/>
              </a:spcAft>
              <a:buSzPts val="2400"/>
              <a:buChar char="▻"/>
              <a:defRPr/>
            </a:lvl3pPr>
            <a:lvl4pPr indent="-381000" lvl="3" marL="1828800" rtl="0">
              <a:spcBef>
                <a:spcPts val="1000"/>
              </a:spcBef>
              <a:spcAft>
                <a:spcPts val="0"/>
              </a:spcAft>
              <a:buSzPts val="2400"/>
              <a:buChar char="▻"/>
              <a:defRPr/>
            </a:lvl4pPr>
            <a:lvl5pPr indent="-381000" lvl="4" marL="2286000" rtl="0">
              <a:spcBef>
                <a:spcPts val="1000"/>
              </a:spcBef>
              <a:spcAft>
                <a:spcPts val="0"/>
              </a:spcAft>
              <a:buSzPts val="2400"/>
              <a:buChar char="▻"/>
              <a:defRPr/>
            </a:lvl5pPr>
            <a:lvl6pPr indent="-381000" lvl="5" marL="2743200" rtl="0">
              <a:spcBef>
                <a:spcPts val="1000"/>
              </a:spcBef>
              <a:spcAft>
                <a:spcPts val="0"/>
              </a:spcAft>
              <a:buSzPts val="2400"/>
              <a:buChar char="▻"/>
              <a:defRPr/>
            </a:lvl6pPr>
            <a:lvl7pPr indent="-381000" lvl="6" marL="3200400" rtl="0">
              <a:spcBef>
                <a:spcPts val="1000"/>
              </a:spcBef>
              <a:spcAft>
                <a:spcPts val="0"/>
              </a:spcAft>
              <a:buSzPts val="2400"/>
              <a:buChar char="▻"/>
              <a:defRPr/>
            </a:lvl7pPr>
            <a:lvl8pPr indent="-381000" lvl="7" marL="3657600" rtl="0">
              <a:spcBef>
                <a:spcPts val="1000"/>
              </a:spcBef>
              <a:spcAft>
                <a:spcPts val="0"/>
              </a:spcAft>
              <a:buSzPts val="2400"/>
              <a:buChar char="▻"/>
              <a:defRPr/>
            </a:lvl8pPr>
            <a:lvl9pPr indent="-381000" lvl="8" marL="4114800" rtl="0">
              <a:spcBef>
                <a:spcPts val="1000"/>
              </a:spcBef>
              <a:spcAft>
                <a:spcPts val="1000"/>
              </a:spcAft>
              <a:buSzPts val="2400"/>
              <a:buChar char="▻"/>
              <a:defRPr/>
            </a:lvl9pPr>
          </a:lstStyle>
          <a:p/>
        </p:txBody>
      </p:sp>
      <p:sp>
        <p:nvSpPr>
          <p:cNvPr id="80" name="Google Shape;80;p5"/>
          <p:cNvSpPr txBox="1"/>
          <p:nvPr>
            <p:ph idx="12" type="sldNum"/>
          </p:nvPr>
        </p:nvSpPr>
        <p:spPr>
          <a:xfrm>
            <a:off x="7618000" y="4636500"/>
            <a:ext cx="1487400" cy="315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spTree>
      <p:nvGrpSpPr>
        <p:cNvPr id="81" name="Shape 81"/>
        <p:cNvGrpSpPr/>
        <p:nvPr/>
      </p:nvGrpSpPr>
      <p:grpSpPr>
        <a:xfrm>
          <a:off x="0" y="0"/>
          <a:ext cx="0" cy="0"/>
          <a:chOff x="0" y="0"/>
          <a:chExt cx="0" cy="0"/>
        </a:xfrm>
      </p:grpSpPr>
      <p:grpSp>
        <p:nvGrpSpPr>
          <p:cNvPr id="82" name="Google Shape;82;p6"/>
          <p:cNvGrpSpPr/>
          <p:nvPr/>
        </p:nvGrpSpPr>
        <p:grpSpPr>
          <a:xfrm>
            <a:off x="-4" y="40"/>
            <a:ext cx="7072430" cy="1327315"/>
            <a:chOff x="-4" y="40"/>
            <a:chExt cx="7072430" cy="1327315"/>
          </a:xfrm>
        </p:grpSpPr>
        <p:sp>
          <p:nvSpPr>
            <p:cNvPr id="83" name="Google Shape;83;p6"/>
            <p:cNvSpPr/>
            <p:nvPr/>
          </p:nvSpPr>
          <p:spPr>
            <a:xfrm>
              <a:off x="6292649" y="126425"/>
              <a:ext cx="779700" cy="259800"/>
            </a:xfrm>
            <a:prstGeom prst="triangle">
              <a:avLst>
                <a:gd fmla="val 32425"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nvGrpSpPr>
            <p:cNvPr id="84" name="Google Shape;84;p6"/>
            <p:cNvGrpSpPr/>
            <p:nvPr/>
          </p:nvGrpSpPr>
          <p:grpSpPr>
            <a:xfrm flipH="1" rot="10800000">
              <a:off x="3" y="40"/>
              <a:ext cx="6756168" cy="1327315"/>
              <a:chOff x="-2168138" y="330075"/>
              <a:chExt cx="8650663" cy="1699506"/>
            </a:xfrm>
          </p:grpSpPr>
          <p:sp>
            <p:nvSpPr>
              <p:cNvPr id="85" name="Google Shape;85;p6"/>
              <p:cNvSpPr/>
              <p:nvPr/>
            </p:nvSpPr>
            <p:spPr>
              <a:xfrm>
                <a:off x="-2168138" y="330081"/>
                <a:ext cx="6958200" cy="1699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sp>
            <p:nvSpPr>
              <p:cNvPr id="86" name="Google Shape;86;p6"/>
              <p:cNvSpPr/>
              <p:nvPr/>
            </p:nvSpPr>
            <p:spPr>
              <a:xfrm>
                <a:off x="4783025" y="330075"/>
                <a:ext cx="1699500" cy="1699500"/>
              </a:xfrm>
              <a:prstGeom prst="rtTriangl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grpSp>
          <p:nvGrpSpPr>
            <p:cNvPr id="87" name="Google Shape;87;p6"/>
            <p:cNvGrpSpPr/>
            <p:nvPr/>
          </p:nvGrpSpPr>
          <p:grpSpPr>
            <a:xfrm flipH="1" rot="10800000">
              <a:off x="-4" y="381007"/>
              <a:ext cx="7072430" cy="771744"/>
              <a:chOff x="-9092084" y="330075"/>
              <a:chExt cx="15574609" cy="1699501"/>
            </a:xfrm>
          </p:grpSpPr>
          <p:sp>
            <p:nvSpPr>
              <p:cNvPr id="88" name="Google Shape;88;p6"/>
              <p:cNvSpPr/>
              <p:nvPr/>
            </p:nvSpPr>
            <p:spPr>
              <a:xfrm>
                <a:off x="-9092084" y="330076"/>
                <a:ext cx="13882200" cy="1699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sp>
            <p:nvSpPr>
              <p:cNvPr id="89" name="Google Shape;89;p6"/>
              <p:cNvSpPr/>
              <p:nvPr/>
            </p:nvSpPr>
            <p:spPr>
              <a:xfrm>
                <a:off x="4783025" y="330075"/>
                <a:ext cx="1699500" cy="1699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grpSp>
      <p:grpSp>
        <p:nvGrpSpPr>
          <p:cNvPr id="90" name="Google Shape;90;p6"/>
          <p:cNvGrpSpPr/>
          <p:nvPr/>
        </p:nvGrpSpPr>
        <p:grpSpPr>
          <a:xfrm>
            <a:off x="6946842" y="4472723"/>
            <a:ext cx="2202830" cy="670795"/>
            <a:chOff x="5575242" y="4472723"/>
            <a:chExt cx="2202830" cy="670795"/>
          </a:xfrm>
        </p:grpSpPr>
        <p:sp>
          <p:nvSpPr>
            <p:cNvPr id="91" name="Google Shape;91;p6"/>
            <p:cNvSpPr/>
            <p:nvPr/>
          </p:nvSpPr>
          <p:spPr>
            <a:xfrm rot="10800000">
              <a:off x="5575242" y="4948334"/>
              <a:ext cx="394200" cy="131400"/>
            </a:xfrm>
            <a:prstGeom prst="triangle">
              <a:avLst>
                <a:gd fmla="val 32425"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2" name="Google Shape;92;p6"/>
            <p:cNvGrpSpPr/>
            <p:nvPr/>
          </p:nvGrpSpPr>
          <p:grpSpPr>
            <a:xfrm flipH="1">
              <a:off x="5734850" y="4472723"/>
              <a:ext cx="2040837" cy="670795"/>
              <a:chOff x="1297954" y="330075"/>
              <a:chExt cx="5169293" cy="1699506"/>
            </a:xfrm>
          </p:grpSpPr>
          <p:sp>
            <p:nvSpPr>
              <p:cNvPr id="93" name="Google Shape;93;p6"/>
              <p:cNvSpPr/>
              <p:nvPr/>
            </p:nvSpPr>
            <p:spPr>
              <a:xfrm>
                <a:off x="1297954" y="330081"/>
                <a:ext cx="3476700" cy="1699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6"/>
              <p:cNvSpPr/>
              <p:nvPr/>
            </p:nvSpPr>
            <p:spPr>
              <a:xfrm>
                <a:off x="4767747" y="330075"/>
                <a:ext cx="1699500" cy="1699500"/>
              </a:xfrm>
              <a:prstGeom prst="rtTriangl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5" name="Google Shape;95;p6"/>
            <p:cNvGrpSpPr/>
            <p:nvPr/>
          </p:nvGrpSpPr>
          <p:grpSpPr>
            <a:xfrm flipH="1">
              <a:off x="5578209" y="4646738"/>
              <a:ext cx="2199863" cy="304563"/>
              <a:chOff x="-5827153" y="330075"/>
              <a:chExt cx="12276019" cy="1699569"/>
            </a:xfrm>
          </p:grpSpPr>
          <p:sp>
            <p:nvSpPr>
              <p:cNvPr id="96" name="Google Shape;96;p6"/>
              <p:cNvSpPr/>
              <p:nvPr/>
            </p:nvSpPr>
            <p:spPr>
              <a:xfrm>
                <a:off x="-5827153" y="330144"/>
                <a:ext cx="10612200" cy="1699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6"/>
              <p:cNvSpPr/>
              <p:nvPr/>
            </p:nvSpPr>
            <p:spPr>
              <a:xfrm>
                <a:off x="4749366" y="330075"/>
                <a:ext cx="1699500" cy="16995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98" name="Google Shape;98;p6"/>
          <p:cNvSpPr txBox="1"/>
          <p:nvPr>
            <p:ph type="title"/>
          </p:nvPr>
        </p:nvSpPr>
        <p:spPr>
          <a:xfrm>
            <a:off x="814275" y="392575"/>
            <a:ext cx="5258400" cy="766200"/>
          </a:xfrm>
          <a:prstGeom prst="rect">
            <a:avLst/>
          </a:prstGeom>
        </p:spPr>
        <p:txBody>
          <a:bodyPr anchorCtr="0" anchor="ctr" bIns="91425" lIns="91425" spcFirstLastPara="1" rIns="91425" wrap="square" tIns="91425">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p:txBody>
      </p:sp>
      <p:sp>
        <p:nvSpPr>
          <p:cNvPr id="99" name="Google Shape;99;p6"/>
          <p:cNvSpPr txBox="1"/>
          <p:nvPr>
            <p:ph idx="1" type="body"/>
          </p:nvPr>
        </p:nvSpPr>
        <p:spPr>
          <a:xfrm>
            <a:off x="814275" y="1537988"/>
            <a:ext cx="3378300" cy="2724300"/>
          </a:xfrm>
          <a:prstGeom prst="rect">
            <a:avLst/>
          </a:prstGeom>
        </p:spPr>
        <p:txBody>
          <a:bodyPr anchorCtr="0" anchor="t" bIns="91425" lIns="91425" spcFirstLastPara="1" rIns="91425" wrap="square" tIns="91425">
            <a:noAutofit/>
          </a:bodyPr>
          <a:lstStyle>
            <a:lvl1pPr indent="-355600" lvl="0" marL="457200" rtl="0">
              <a:spcBef>
                <a:spcPts val="600"/>
              </a:spcBef>
              <a:spcAft>
                <a:spcPts val="0"/>
              </a:spcAft>
              <a:buSzPts val="2000"/>
              <a:buChar char="▰"/>
              <a:defRPr sz="2000"/>
            </a:lvl1pPr>
            <a:lvl2pPr indent="-355600" lvl="1" marL="914400" rtl="0">
              <a:spcBef>
                <a:spcPts val="1000"/>
              </a:spcBef>
              <a:spcAft>
                <a:spcPts val="0"/>
              </a:spcAft>
              <a:buSzPts val="2000"/>
              <a:buChar char="▻"/>
              <a:defRPr sz="2000"/>
            </a:lvl2pPr>
            <a:lvl3pPr indent="-355600" lvl="2" marL="1371600" rtl="0">
              <a:spcBef>
                <a:spcPts val="1000"/>
              </a:spcBef>
              <a:spcAft>
                <a:spcPts val="0"/>
              </a:spcAft>
              <a:buSzPts val="2000"/>
              <a:buChar char="▻"/>
              <a:defRPr sz="2000"/>
            </a:lvl3pPr>
            <a:lvl4pPr indent="-355600" lvl="3" marL="1828800" rtl="0">
              <a:spcBef>
                <a:spcPts val="1000"/>
              </a:spcBef>
              <a:spcAft>
                <a:spcPts val="0"/>
              </a:spcAft>
              <a:buSzPts val="2000"/>
              <a:buChar char="▻"/>
              <a:defRPr sz="2000"/>
            </a:lvl4pPr>
            <a:lvl5pPr indent="-355600" lvl="4" marL="2286000" rtl="0">
              <a:spcBef>
                <a:spcPts val="1000"/>
              </a:spcBef>
              <a:spcAft>
                <a:spcPts val="0"/>
              </a:spcAft>
              <a:buSzPts val="2000"/>
              <a:buChar char="▻"/>
              <a:defRPr sz="2000"/>
            </a:lvl5pPr>
            <a:lvl6pPr indent="-355600" lvl="5" marL="2743200" rtl="0">
              <a:spcBef>
                <a:spcPts val="1000"/>
              </a:spcBef>
              <a:spcAft>
                <a:spcPts val="0"/>
              </a:spcAft>
              <a:buSzPts val="2000"/>
              <a:buChar char="▻"/>
              <a:defRPr sz="2000"/>
            </a:lvl6pPr>
            <a:lvl7pPr indent="-355600" lvl="6" marL="3200400" rtl="0">
              <a:spcBef>
                <a:spcPts val="1000"/>
              </a:spcBef>
              <a:spcAft>
                <a:spcPts val="0"/>
              </a:spcAft>
              <a:buSzPts val="2000"/>
              <a:buChar char="▻"/>
              <a:defRPr sz="2000"/>
            </a:lvl7pPr>
            <a:lvl8pPr indent="-355600" lvl="7" marL="3657600" rtl="0">
              <a:spcBef>
                <a:spcPts val="1000"/>
              </a:spcBef>
              <a:spcAft>
                <a:spcPts val="0"/>
              </a:spcAft>
              <a:buSzPts val="2000"/>
              <a:buChar char="▻"/>
              <a:defRPr sz="2000"/>
            </a:lvl8pPr>
            <a:lvl9pPr indent="-355600" lvl="8" marL="4114800" rtl="0">
              <a:spcBef>
                <a:spcPts val="1000"/>
              </a:spcBef>
              <a:spcAft>
                <a:spcPts val="1000"/>
              </a:spcAft>
              <a:buSzPts val="2000"/>
              <a:buChar char="▻"/>
              <a:defRPr sz="2000"/>
            </a:lvl9pPr>
          </a:lstStyle>
          <a:p/>
        </p:txBody>
      </p:sp>
      <p:sp>
        <p:nvSpPr>
          <p:cNvPr id="100" name="Google Shape;100;p6"/>
          <p:cNvSpPr txBox="1"/>
          <p:nvPr>
            <p:ph idx="2" type="body"/>
          </p:nvPr>
        </p:nvSpPr>
        <p:spPr>
          <a:xfrm>
            <a:off x="4396123" y="1537988"/>
            <a:ext cx="3378300" cy="2724300"/>
          </a:xfrm>
          <a:prstGeom prst="rect">
            <a:avLst/>
          </a:prstGeom>
        </p:spPr>
        <p:txBody>
          <a:bodyPr anchorCtr="0" anchor="t" bIns="91425" lIns="91425" spcFirstLastPara="1" rIns="91425" wrap="square" tIns="91425">
            <a:noAutofit/>
          </a:bodyPr>
          <a:lstStyle>
            <a:lvl1pPr indent="-355600" lvl="0" marL="457200" rtl="0">
              <a:spcBef>
                <a:spcPts val="600"/>
              </a:spcBef>
              <a:spcAft>
                <a:spcPts val="0"/>
              </a:spcAft>
              <a:buSzPts val="2000"/>
              <a:buChar char="▰"/>
              <a:defRPr sz="2000"/>
            </a:lvl1pPr>
            <a:lvl2pPr indent="-355600" lvl="1" marL="914400" rtl="0">
              <a:spcBef>
                <a:spcPts val="1000"/>
              </a:spcBef>
              <a:spcAft>
                <a:spcPts val="0"/>
              </a:spcAft>
              <a:buSzPts val="2000"/>
              <a:buChar char="▻"/>
              <a:defRPr sz="2000"/>
            </a:lvl2pPr>
            <a:lvl3pPr indent="-355600" lvl="2" marL="1371600" rtl="0">
              <a:spcBef>
                <a:spcPts val="1000"/>
              </a:spcBef>
              <a:spcAft>
                <a:spcPts val="0"/>
              </a:spcAft>
              <a:buSzPts val="2000"/>
              <a:buChar char="▻"/>
              <a:defRPr sz="2000"/>
            </a:lvl3pPr>
            <a:lvl4pPr indent="-355600" lvl="3" marL="1828800" rtl="0">
              <a:spcBef>
                <a:spcPts val="1000"/>
              </a:spcBef>
              <a:spcAft>
                <a:spcPts val="0"/>
              </a:spcAft>
              <a:buSzPts val="2000"/>
              <a:buChar char="▻"/>
              <a:defRPr sz="2000"/>
            </a:lvl4pPr>
            <a:lvl5pPr indent="-355600" lvl="4" marL="2286000" rtl="0">
              <a:spcBef>
                <a:spcPts val="1000"/>
              </a:spcBef>
              <a:spcAft>
                <a:spcPts val="0"/>
              </a:spcAft>
              <a:buSzPts val="2000"/>
              <a:buChar char="▻"/>
              <a:defRPr sz="2000"/>
            </a:lvl5pPr>
            <a:lvl6pPr indent="-355600" lvl="5" marL="2743200" rtl="0">
              <a:spcBef>
                <a:spcPts val="1000"/>
              </a:spcBef>
              <a:spcAft>
                <a:spcPts val="0"/>
              </a:spcAft>
              <a:buSzPts val="2000"/>
              <a:buChar char="▻"/>
              <a:defRPr sz="2000"/>
            </a:lvl6pPr>
            <a:lvl7pPr indent="-355600" lvl="6" marL="3200400" rtl="0">
              <a:spcBef>
                <a:spcPts val="1000"/>
              </a:spcBef>
              <a:spcAft>
                <a:spcPts val="0"/>
              </a:spcAft>
              <a:buSzPts val="2000"/>
              <a:buChar char="▻"/>
              <a:defRPr sz="2000"/>
            </a:lvl7pPr>
            <a:lvl8pPr indent="-355600" lvl="7" marL="3657600" rtl="0">
              <a:spcBef>
                <a:spcPts val="1000"/>
              </a:spcBef>
              <a:spcAft>
                <a:spcPts val="0"/>
              </a:spcAft>
              <a:buSzPts val="2000"/>
              <a:buChar char="▻"/>
              <a:defRPr sz="2000"/>
            </a:lvl8pPr>
            <a:lvl9pPr indent="-355600" lvl="8" marL="4114800" rtl="0">
              <a:spcBef>
                <a:spcPts val="1000"/>
              </a:spcBef>
              <a:spcAft>
                <a:spcPts val="1000"/>
              </a:spcAft>
              <a:buSzPts val="2000"/>
              <a:buChar char="▻"/>
              <a:defRPr sz="2000"/>
            </a:lvl9pPr>
          </a:lstStyle>
          <a:p/>
        </p:txBody>
      </p:sp>
      <p:sp>
        <p:nvSpPr>
          <p:cNvPr id="101" name="Google Shape;101;p6"/>
          <p:cNvSpPr txBox="1"/>
          <p:nvPr>
            <p:ph idx="12" type="sldNum"/>
          </p:nvPr>
        </p:nvSpPr>
        <p:spPr>
          <a:xfrm>
            <a:off x="7618000" y="4636500"/>
            <a:ext cx="1487400" cy="315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_AND_TWO_COLUMNS_1">
    <p:spTree>
      <p:nvGrpSpPr>
        <p:cNvPr id="102" name="Shape 102"/>
        <p:cNvGrpSpPr/>
        <p:nvPr/>
      </p:nvGrpSpPr>
      <p:grpSpPr>
        <a:xfrm>
          <a:off x="0" y="0"/>
          <a:ext cx="0" cy="0"/>
          <a:chOff x="0" y="0"/>
          <a:chExt cx="0" cy="0"/>
        </a:xfrm>
      </p:grpSpPr>
      <p:grpSp>
        <p:nvGrpSpPr>
          <p:cNvPr id="103" name="Google Shape;103;p7"/>
          <p:cNvGrpSpPr/>
          <p:nvPr/>
        </p:nvGrpSpPr>
        <p:grpSpPr>
          <a:xfrm>
            <a:off x="-4" y="40"/>
            <a:ext cx="7072430" cy="1327315"/>
            <a:chOff x="-4" y="40"/>
            <a:chExt cx="7072430" cy="1327315"/>
          </a:xfrm>
        </p:grpSpPr>
        <p:sp>
          <p:nvSpPr>
            <p:cNvPr id="104" name="Google Shape;104;p7"/>
            <p:cNvSpPr/>
            <p:nvPr/>
          </p:nvSpPr>
          <p:spPr>
            <a:xfrm>
              <a:off x="6292649" y="126425"/>
              <a:ext cx="779700" cy="259800"/>
            </a:xfrm>
            <a:prstGeom prst="triangle">
              <a:avLst>
                <a:gd fmla="val 32425"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nvGrpSpPr>
            <p:cNvPr id="105" name="Google Shape;105;p7"/>
            <p:cNvGrpSpPr/>
            <p:nvPr/>
          </p:nvGrpSpPr>
          <p:grpSpPr>
            <a:xfrm flipH="1" rot="10800000">
              <a:off x="3" y="40"/>
              <a:ext cx="6756168" cy="1327315"/>
              <a:chOff x="-2168138" y="330075"/>
              <a:chExt cx="8650663" cy="1699506"/>
            </a:xfrm>
          </p:grpSpPr>
          <p:sp>
            <p:nvSpPr>
              <p:cNvPr id="106" name="Google Shape;106;p7"/>
              <p:cNvSpPr/>
              <p:nvPr/>
            </p:nvSpPr>
            <p:spPr>
              <a:xfrm>
                <a:off x="-2168138" y="330081"/>
                <a:ext cx="6958200" cy="1699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sp>
            <p:nvSpPr>
              <p:cNvPr id="107" name="Google Shape;107;p7"/>
              <p:cNvSpPr/>
              <p:nvPr/>
            </p:nvSpPr>
            <p:spPr>
              <a:xfrm>
                <a:off x="4783025" y="330075"/>
                <a:ext cx="1699500" cy="1699500"/>
              </a:xfrm>
              <a:prstGeom prst="rtTriangl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grpSp>
          <p:nvGrpSpPr>
            <p:cNvPr id="108" name="Google Shape;108;p7"/>
            <p:cNvGrpSpPr/>
            <p:nvPr/>
          </p:nvGrpSpPr>
          <p:grpSpPr>
            <a:xfrm flipH="1" rot="10800000">
              <a:off x="-4" y="381007"/>
              <a:ext cx="7072430" cy="771744"/>
              <a:chOff x="-9092084" y="330075"/>
              <a:chExt cx="15574609" cy="1699501"/>
            </a:xfrm>
          </p:grpSpPr>
          <p:sp>
            <p:nvSpPr>
              <p:cNvPr id="109" name="Google Shape;109;p7"/>
              <p:cNvSpPr/>
              <p:nvPr/>
            </p:nvSpPr>
            <p:spPr>
              <a:xfrm>
                <a:off x="-9092084" y="330076"/>
                <a:ext cx="13882200" cy="1699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sp>
            <p:nvSpPr>
              <p:cNvPr id="110" name="Google Shape;110;p7"/>
              <p:cNvSpPr/>
              <p:nvPr/>
            </p:nvSpPr>
            <p:spPr>
              <a:xfrm>
                <a:off x="4783025" y="330075"/>
                <a:ext cx="1699500" cy="1699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grpSp>
      <p:grpSp>
        <p:nvGrpSpPr>
          <p:cNvPr id="111" name="Google Shape;111;p7"/>
          <p:cNvGrpSpPr/>
          <p:nvPr/>
        </p:nvGrpSpPr>
        <p:grpSpPr>
          <a:xfrm>
            <a:off x="6946842" y="4472723"/>
            <a:ext cx="2202830" cy="670795"/>
            <a:chOff x="5575242" y="4472723"/>
            <a:chExt cx="2202830" cy="670795"/>
          </a:xfrm>
        </p:grpSpPr>
        <p:sp>
          <p:nvSpPr>
            <p:cNvPr id="112" name="Google Shape;112;p7"/>
            <p:cNvSpPr/>
            <p:nvPr/>
          </p:nvSpPr>
          <p:spPr>
            <a:xfrm rot="10800000">
              <a:off x="5575242" y="4948334"/>
              <a:ext cx="394200" cy="131400"/>
            </a:xfrm>
            <a:prstGeom prst="triangle">
              <a:avLst>
                <a:gd fmla="val 32425"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3" name="Google Shape;113;p7"/>
            <p:cNvGrpSpPr/>
            <p:nvPr/>
          </p:nvGrpSpPr>
          <p:grpSpPr>
            <a:xfrm flipH="1">
              <a:off x="5734850" y="4472723"/>
              <a:ext cx="2040837" cy="670795"/>
              <a:chOff x="1297954" y="330075"/>
              <a:chExt cx="5169293" cy="1699506"/>
            </a:xfrm>
          </p:grpSpPr>
          <p:sp>
            <p:nvSpPr>
              <p:cNvPr id="114" name="Google Shape;114;p7"/>
              <p:cNvSpPr/>
              <p:nvPr/>
            </p:nvSpPr>
            <p:spPr>
              <a:xfrm>
                <a:off x="1297954" y="330081"/>
                <a:ext cx="3476700" cy="1699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7"/>
              <p:cNvSpPr/>
              <p:nvPr/>
            </p:nvSpPr>
            <p:spPr>
              <a:xfrm>
                <a:off x="4767747" y="330075"/>
                <a:ext cx="1699500" cy="1699500"/>
              </a:xfrm>
              <a:prstGeom prst="rtTriangl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6" name="Google Shape;116;p7"/>
            <p:cNvGrpSpPr/>
            <p:nvPr/>
          </p:nvGrpSpPr>
          <p:grpSpPr>
            <a:xfrm flipH="1">
              <a:off x="5578209" y="4646738"/>
              <a:ext cx="2199863" cy="304563"/>
              <a:chOff x="-5827153" y="330075"/>
              <a:chExt cx="12276019" cy="1699569"/>
            </a:xfrm>
          </p:grpSpPr>
          <p:sp>
            <p:nvSpPr>
              <p:cNvPr id="117" name="Google Shape;117;p7"/>
              <p:cNvSpPr/>
              <p:nvPr/>
            </p:nvSpPr>
            <p:spPr>
              <a:xfrm>
                <a:off x="-5827153" y="330144"/>
                <a:ext cx="10612200" cy="1699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7"/>
              <p:cNvSpPr/>
              <p:nvPr/>
            </p:nvSpPr>
            <p:spPr>
              <a:xfrm>
                <a:off x="4749366" y="330075"/>
                <a:ext cx="1699500" cy="16995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19" name="Google Shape;119;p7"/>
          <p:cNvSpPr txBox="1"/>
          <p:nvPr>
            <p:ph type="title"/>
          </p:nvPr>
        </p:nvSpPr>
        <p:spPr>
          <a:xfrm>
            <a:off x="814275" y="392575"/>
            <a:ext cx="5258400" cy="766200"/>
          </a:xfrm>
          <a:prstGeom prst="rect">
            <a:avLst/>
          </a:prstGeom>
        </p:spPr>
        <p:txBody>
          <a:bodyPr anchorCtr="0" anchor="ctr" bIns="91425" lIns="91425" spcFirstLastPara="1" rIns="91425" wrap="square" tIns="91425">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p:txBody>
      </p:sp>
      <p:sp>
        <p:nvSpPr>
          <p:cNvPr id="120" name="Google Shape;120;p7"/>
          <p:cNvSpPr txBox="1"/>
          <p:nvPr>
            <p:ph idx="1" type="body"/>
          </p:nvPr>
        </p:nvSpPr>
        <p:spPr>
          <a:xfrm>
            <a:off x="870450" y="1545076"/>
            <a:ext cx="2247900" cy="27099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1000"/>
              </a:spcBef>
              <a:spcAft>
                <a:spcPts val="0"/>
              </a:spcAft>
              <a:buSzPts val="1800"/>
              <a:buChar char="▻"/>
              <a:defRPr sz="1800"/>
            </a:lvl2pPr>
            <a:lvl3pPr indent="-342900" lvl="2" marL="1371600" rtl="0">
              <a:spcBef>
                <a:spcPts val="1000"/>
              </a:spcBef>
              <a:spcAft>
                <a:spcPts val="0"/>
              </a:spcAft>
              <a:buSzPts val="1800"/>
              <a:buChar char="▻"/>
              <a:defRPr sz="1800"/>
            </a:lvl3pPr>
            <a:lvl4pPr indent="-342900" lvl="3" marL="1828800" rtl="0">
              <a:spcBef>
                <a:spcPts val="1000"/>
              </a:spcBef>
              <a:spcAft>
                <a:spcPts val="0"/>
              </a:spcAft>
              <a:buSzPts val="1800"/>
              <a:buChar char="▻"/>
              <a:defRPr sz="1800"/>
            </a:lvl4pPr>
            <a:lvl5pPr indent="-342900" lvl="4" marL="2286000" rtl="0">
              <a:spcBef>
                <a:spcPts val="1000"/>
              </a:spcBef>
              <a:spcAft>
                <a:spcPts val="0"/>
              </a:spcAft>
              <a:buSzPts val="1800"/>
              <a:buChar char="▻"/>
              <a:defRPr sz="1800"/>
            </a:lvl5pPr>
            <a:lvl6pPr indent="-342900" lvl="5" marL="2743200" rtl="0">
              <a:spcBef>
                <a:spcPts val="1000"/>
              </a:spcBef>
              <a:spcAft>
                <a:spcPts val="0"/>
              </a:spcAft>
              <a:buSzPts val="1800"/>
              <a:buChar char="▻"/>
              <a:defRPr sz="1800"/>
            </a:lvl6pPr>
            <a:lvl7pPr indent="-342900" lvl="6" marL="3200400" rtl="0">
              <a:spcBef>
                <a:spcPts val="1000"/>
              </a:spcBef>
              <a:spcAft>
                <a:spcPts val="0"/>
              </a:spcAft>
              <a:buSzPts val="1800"/>
              <a:buChar char="▻"/>
              <a:defRPr sz="1800"/>
            </a:lvl7pPr>
            <a:lvl8pPr indent="-342900" lvl="7" marL="3657600" rtl="0">
              <a:spcBef>
                <a:spcPts val="1000"/>
              </a:spcBef>
              <a:spcAft>
                <a:spcPts val="0"/>
              </a:spcAft>
              <a:buSzPts val="1800"/>
              <a:buChar char="▻"/>
              <a:defRPr sz="1800"/>
            </a:lvl8pPr>
            <a:lvl9pPr indent="-342900" lvl="8" marL="4114800" rtl="0">
              <a:spcBef>
                <a:spcPts val="1000"/>
              </a:spcBef>
              <a:spcAft>
                <a:spcPts val="1000"/>
              </a:spcAft>
              <a:buSzPts val="1800"/>
              <a:buChar char="▻"/>
              <a:defRPr sz="1800"/>
            </a:lvl9pPr>
          </a:lstStyle>
          <a:p/>
        </p:txBody>
      </p:sp>
      <p:sp>
        <p:nvSpPr>
          <p:cNvPr id="121" name="Google Shape;121;p7"/>
          <p:cNvSpPr txBox="1"/>
          <p:nvPr>
            <p:ph idx="2" type="body"/>
          </p:nvPr>
        </p:nvSpPr>
        <p:spPr>
          <a:xfrm>
            <a:off x="3233637" y="1545076"/>
            <a:ext cx="2247900" cy="27099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1000"/>
              </a:spcBef>
              <a:spcAft>
                <a:spcPts val="0"/>
              </a:spcAft>
              <a:buSzPts val="1800"/>
              <a:buChar char="▻"/>
              <a:defRPr sz="1800"/>
            </a:lvl2pPr>
            <a:lvl3pPr indent="-342900" lvl="2" marL="1371600" rtl="0">
              <a:spcBef>
                <a:spcPts val="1000"/>
              </a:spcBef>
              <a:spcAft>
                <a:spcPts val="0"/>
              </a:spcAft>
              <a:buSzPts val="1800"/>
              <a:buChar char="▻"/>
              <a:defRPr sz="1800"/>
            </a:lvl3pPr>
            <a:lvl4pPr indent="-342900" lvl="3" marL="1828800" rtl="0">
              <a:spcBef>
                <a:spcPts val="1000"/>
              </a:spcBef>
              <a:spcAft>
                <a:spcPts val="0"/>
              </a:spcAft>
              <a:buSzPts val="1800"/>
              <a:buChar char="▻"/>
              <a:defRPr sz="1800"/>
            </a:lvl4pPr>
            <a:lvl5pPr indent="-342900" lvl="4" marL="2286000" rtl="0">
              <a:spcBef>
                <a:spcPts val="1000"/>
              </a:spcBef>
              <a:spcAft>
                <a:spcPts val="0"/>
              </a:spcAft>
              <a:buSzPts val="1800"/>
              <a:buChar char="▻"/>
              <a:defRPr sz="1800"/>
            </a:lvl5pPr>
            <a:lvl6pPr indent="-342900" lvl="5" marL="2743200" rtl="0">
              <a:spcBef>
                <a:spcPts val="1000"/>
              </a:spcBef>
              <a:spcAft>
                <a:spcPts val="0"/>
              </a:spcAft>
              <a:buSzPts val="1800"/>
              <a:buChar char="▻"/>
              <a:defRPr sz="1800"/>
            </a:lvl6pPr>
            <a:lvl7pPr indent="-342900" lvl="6" marL="3200400" rtl="0">
              <a:spcBef>
                <a:spcPts val="1000"/>
              </a:spcBef>
              <a:spcAft>
                <a:spcPts val="0"/>
              </a:spcAft>
              <a:buSzPts val="1800"/>
              <a:buChar char="▻"/>
              <a:defRPr sz="1800"/>
            </a:lvl7pPr>
            <a:lvl8pPr indent="-342900" lvl="7" marL="3657600" rtl="0">
              <a:spcBef>
                <a:spcPts val="1000"/>
              </a:spcBef>
              <a:spcAft>
                <a:spcPts val="0"/>
              </a:spcAft>
              <a:buSzPts val="1800"/>
              <a:buChar char="▻"/>
              <a:defRPr sz="1800"/>
            </a:lvl8pPr>
            <a:lvl9pPr indent="-342900" lvl="8" marL="4114800" rtl="0">
              <a:spcBef>
                <a:spcPts val="1000"/>
              </a:spcBef>
              <a:spcAft>
                <a:spcPts val="1000"/>
              </a:spcAft>
              <a:buSzPts val="1800"/>
              <a:buChar char="▻"/>
              <a:defRPr sz="1800"/>
            </a:lvl9pPr>
          </a:lstStyle>
          <a:p/>
        </p:txBody>
      </p:sp>
      <p:sp>
        <p:nvSpPr>
          <p:cNvPr id="122" name="Google Shape;122;p7"/>
          <p:cNvSpPr txBox="1"/>
          <p:nvPr>
            <p:ph idx="3" type="body"/>
          </p:nvPr>
        </p:nvSpPr>
        <p:spPr>
          <a:xfrm>
            <a:off x="5540650" y="1545076"/>
            <a:ext cx="2247900" cy="27099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1000"/>
              </a:spcBef>
              <a:spcAft>
                <a:spcPts val="0"/>
              </a:spcAft>
              <a:buSzPts val="1800"/>
              <a:buChar char="▻"/>
              <a:defRPr sz="1800"/>
            </a:lvl2pPr>
            <a:lvl3pPr indent="-342900" lvl="2" marL="1371600" rtl="0">
              <a:spcBef>
                <a:spcPts val="1000"/>
              </a:spcBef>
              <a:spcAft>
                <a:spcPts val="0"/>
              </a:spcAft>
              <a:buSzPts val="1800"/>
              <a:buChar char="▻"/>
              <a:defRPr sz="1800"/>
            </a:lvl3pPr>
            <a:lvl4pPr indent="-342900" lvl="3" marL="1828800" rtl="0">
              <a:spcBef>
                <a:spcPts val="1000"/>
              </a:spcBef>
              <a:spcAft>
                <a:spcPts val="0"/>
              </a:spcAft>
              <a:buSzPts val="1800"/>
              <a:buChar char="▻"/>
              <a:defRPr sz="1800"/>
            </a:lvl4pPr>
            <a:lvl5pPr indent="-342900" lvl="4" marL="2286000" rtl="0">
              <a:spcBef>
                <a:spcPts val="1000"/>
              </a:spcBef>
              <a:spcAft>
                <a:spcPts val="0"/>
              </a:spcAft>
              <a:buSzPts val="1800"/>
              <a:buChar char="▻"/>
              <a:defRPr sz="1800"/>
            </a:lvl5pPr>
            <a:lvl6pPr indent="-342900" lvl="5" marL="2743200" rtl="0">
              <a:spcBef>
                <a:spcPts val="1000"/>
              </a:spcBef>
              <a:spcAft>
                <a:spcPts val="0"/>
              </a:spcAft>
              <a:buSzPts val="1800"/>
              <a:buChar char="▻"/>
              <a:defRPr sz="1800"/>
            </a:lvl6pPr>
            <a:lvl7pPr indent="-342900" lvl="6" marL="3200400" rtl="0">
              <a:spcBef>
                <a:spcPts val="1000"/>
              </a:spcBef>
              <a:spcAft>
                <a:spcPts val="0"/>
              </a:spcAft>
              <a:buSzPts val="1800"/>
              <a:buChar char="▻"/>
              <a:defRPr sz="1800"/>
            </a:lvl7pPr>
            <a:lvl8pPr indent="-342900" lvl="7" marL="3657600" rtl="0">
              <a:spcBef>
                <a:spcPts val="1000"/>
              </a:spcBef>
              <a:spcAft>
                <a:spcPts val="0"/>
              </a:spcAft>
              <a:buSzPts val="1800"/>
              <a:buChar char="▻"/>
              <a:defRPr sz="1800"/>
            </a:lvl8pPr>
            <a:lvl9pPr indent="-342900" lvl="8" marL="4114800" rtl="0">
              <a:spcBef>
                <a:spcPts val="1000"/>
              </a:spcBef>
              <a:spcAft>
                <a:spcPts val="1000"/>
              </a:spcAft>
              <a:buSzPts val="1800"/>
              <a:buChar char="▻"/>
              <a:defRPr sz="1800"/>
            </a:lvl9pPr>
          </a:lstStyle>
          <a:p/>
        </p:txBody>
      </p:sp>
      <p:sp>
        <p:nvSpPr>
          <p:cNvPr id="123" name="Google Shape;123;p7"/>
          <p:cNvSpPr txBox="1"/>
          <p:nvPr>
            <p:ph idx="12" type="sldNum"/>
          </p:nvPr>
        </p:nvSpPr>
        <p:spPr>
          <a:xfrm>
            <a:off x="7618000" y="4636500"/>
            <a:ext cx="1487400" cy="315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4" name="Shape 124"/>
        <p:cNvGrpSpPr/>
        <p:nvPr/>
      </p:nvGrpSpPr>
      <p:grpSpPr>
        <a:xfrm>
          <a:off x="0" y="0"/>
          <a:ext cx="0" cy="0"/>
          <a:chOff x="0" y="0"/>
          <a:chExt cx="0" cy="0"/>
        </a:xfrm>
      </p:grpSpPr>
      <p:grpSp>
        <p:nvGrpSpPr>
          <p:cNvPr id="125" name="Google Shape;125;p8"/>
          <p:cNvGrpSpPr/>
          <p:nvPr/>
        </p:nvGrpSpPr>
        <p:grpSpPr>
          <a:xfrm>
            <a:off x="-4" y="40"/>
            <a:ext cx="7072430" cy="1327315"/>
            <a:chOff x="-4" y="40"/>
            <a:chExt cx="7072430" cy="1327315"/>
          </a:xfrm>
        </p:grpSpPr>
        <p:sp>
          <p:nvSpPr>
            <p:cNvPr id="126" name="Google Shape;126;p8"/>
            <p:cNvSpPr/>
            <p:nvPr/>
          </p:nvSpPr>
          <p:spPr>
            <a:xfrm>
              <a:off x="6292649" y="126425"/>
              <a:ext cx="779700" cy="259800"/>
            </a:xfrm>
            <a:prstGeom prst="triangle">
              <a:avLst>
                <a:gd fmla="val 32425"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nvGrpSpPr>
            <p:cNvPr id="127" name="Google Shape;127;p8"/>
            <p:cNvGrpSpPr/>
            <p:nvPr/>
          </p:nvGrpSpPr>
          <p:grpSpPr>
            <a:xfrm flipH="1" rot="10800000">
              <a:off x="3" y="40"/>
              <a:ext cx="6756168" cy="1327315"/>
              <a:chOff x="-2168138" y="330075"/>
              <a:chExt cx="8650663" cy="1699506"/>
            </a:xfrm>
          </p:grpSpPr>
          <p:sp>
            <p:nvSpPr>
              <p:cNvPr id="128" name="Google Shape;128;p8"/>
              <p:cNvSpPr/>
              <p:nvPr/>
            </p:nvSpPr>
            <p:spPr>
              <a:xfrm>
                <a:off x="-2168138" y="330081"/>
                <a:ext cx="6958200" cy="1699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sp>
            <p:nvSpPr>
              <p:cNvPr id="129" name="Google Shape;129;p8"/>
              <p:cNvSpPr/>
              <p:nvPr/>
            </p:nvSpPr>
            <p:spPr>
              <a:xfrm>
                <a:off x="4783025" y="330075"/>
                <a:ext cx="1699500" cy="1699500"/>
              </a:xfrm>
              <a:prstGeom prst="rtTriangl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grpSp>
          <p:nvGrpSpPr>
            <p:cNvPr id="130" name="Google Shape;130;p8"/>
            <p:cNvGrpSpPr/>
            <p:nvPr/>
          </p:nvGrpSpPr>
          <p:grpSpPr>
            <a:xfrm flipH="1" rot="10800000">
              <a:off x="-4" y="381007"/>
              <a:ext cx="7072430" cy="771744"/>
              <a:chOff x="-9092084" y="330075"/>
              <a:chExt cx="15574609" cy="1699501"/>
            </a:xfrm>
          </p:grpSpPr>
          <p:sp>
            <p:nvSpPr>
              <p:cNvPr id="131" name="Google Shape;131;p8"/>
              <p:cNvSpPr/>
              <p:nvPr/>
            </p:nvSpPr>
            <p:spPr>
              <a:xfrm>
                <a:off x="-9092084" y="330076"/>
                <a:ext cx="13882200" cy="1699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sp>
            <p:nvSpPr>
              <p:cNvPr id="132" name="Google Shape;132;p8"/>
              <p:cNvSpPr/>
              <p:nvPr/>
            </p:nvSpPr>
            <p:spPr>
              <a:xfrm>
                <a:off x="4783025" y="330075"/>
                <a:ext cx="1699500" cy="1699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grpSp>
      <p:grpSp>
        <p:nvGrpSpPr>
          <p:cNvPr id="133" name="Google Shape;133;p8"/>
          <p:cNvGrpSpPr/>
          <p:nvPr/>
        </p:nvGrpSpPr>
        <p:grpSpPr>
          <a:xfrm>
            <a:off x="6946842" y="4472723"/>
            <a:ext cx="2202830" cy="670795"/>
            <a:chOff x="5575242" y="4472723"/>
            <a:chExt cx="2202830" cy="670795"/>
          </a:xfrm>
        </p:grpSpPr>
        <p:sp>
          <p:nvSpPr>
            <p:cNvPr id="134" name="Google Shape;134;p8"/>
            <p:cNvSpPr/>
            <p:nvPr/>
          </p:nvSpPr>
          <p:spPr>
            <a:xfrm rot="10800000">
              <a:off x="5575242" y="4948334"/>
              <a:ext cx="394200" cy="131400"/>
            </a:xfrm>
            <a:prstGeom prst="triangle">
              <a:avLst>
                <a:gd fmla="val 32425"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5" name="Google Shape;135;p8"/>
            <p:cNvGrpSpPr/>
            <p:nvPr/>
          </p:nvGrpSpPr>
          <p:grpSpPr>
            <a:xfrm flipH="1">
              <a:off x="5734850" y="4472723"/>
              <a:ext cx="2040837" cy="670795"/>
              <a:chOff x="1297954" y="330075"/>
              <a:chExt cx="5169293" cy="1699506"/>
            </a:xfrm>
          </p:grpSpPr>
          <p:sp>
            <p:nvSpPr>
              <p:cNvPr id="136" name="Google Shape;136;p8"/>
              <p:cNvSpPr/>
              <p:nvPr/>
            </p:nvSpPr>
            <p:spPr>
              <a:xfrm>
                <a:off x="1297954" y="330081"/>
                <a:ext cx="3476700" cy="1699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8"/>
              <p:cNvSpPr/>
              <p:nvPr/>
            </p:nvSpPr>
            <p:spPr>
              <a:xfrm>
                <a:off x="4767747" y="330075"/>
                <a:ext cx="1699500" cy="1699500"/>
              </a:xfrm>
              <a:prstGeom prst="rtTriangl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8" name="Google Shape;138;p8"/>
            <p:cNvGrpSpPr/>
            <p:nvPr/>
          </p:nvGrpSpPr>
          <p:grpSpPr>
            <a:xfrm flipH="1">
              <a:off x="5578209" y="4646738"/>
              <a:ext cx="2199863" cy="304563"/>
              <a:chOff x="-5827153" y="330075"/>
              <a:chExt cx="12276019" cy="1699569"/>
            </a:xfrm>
          </p:grpSpPr>
          <p:sp>
            <p:nvSpPr>
              <p:cNvPr id="139" name="Google Shape;139;p8"/>
              <p:cNvSpPr/>
              <p:nvPr/>
            </p:nvSpPr>
            <p:spPr>
              <a:xfrm>
                <a:off x="-5827153" y="330144"/>
                <a:ext cx="10612200" cy="1699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8"/>
              <p:cNvSpPr/>
              <p:nvPr/>
            </p:nvSpPr>
            <p:spPr>
              <a:xfrm>
                <a:off x="4749366" y="330075"/>
                <a:ext cx="1699500" cy="16995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41" name="Google Shape;141;p8"/>
          <p:cNvSpPr txBox="1"/>
          <p:nvPr>
            <p:ph type="title"/>
          </p:nvPr>
        </p:nvSpPr>
        <p:spPr>
          <a:xfrm>
            <a:off x="814275" y="392575"/>
            <a:ext cx="5258400" cy="766200"/>
          </a:xfrm>
          <a:prstGeom prst="rect">
            <a:avLst/>
          </a:prstGeom>
        </p:spPr>
        <p:txBody>
          <a:bodyPr anchorCtr="0" anchor="ctr" bIns="91425" lIns="91425" spcFirstLastPara="1" rIns="91425" wrap="square" tIns="91425">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p:txBody>
      </p:sp>
      <p:sp>
        <p:nvSpPr>
          <p:cNvPr id="142" name="Google Shape;142;p8"/>
          <p:cNvSpPr txBox="1"/>
          <p:nvPr>
            <p:ph idx="12" type="sldNum"/>
          </p:nvPr>
        </p:nvSpPr>
        <p:spPr>
          <a:xfrm>
            <a:off x="7618000" y="4636500"/>
            <a:ext cx="1487400" cy="315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43" name="Shape 143"/>
        <p:cNvGrpSpPr/>
        <p:nvPr/>
      </p:nvGrpSpPr>
      <p:grpSpPr>
        <a:xfrm>
          <a:off x="0" y="0"/>
          <a:ext cx="0" cy="0"/>
          <a:chOff x="0" y="0"/>
          <a:chExt cx="0" cy="0"/>
        </a:xfrm>
      </p:grpSpPr>
      <p:grpSp>
        <p:nvGrpSpPr>
          <p:cNvPr id="144" name="Google Shape;144;p9"/>
          <p:cNvGrpSpPr/>
          <p:nvPr/>
        </p:nvGrpSpPr>
        <p:grpSpPr>
          <a:xfrm>
            <a:off x="2466138" y="4472723"/>
            <a:ext cx="6686825" cy="670795"/>
            <a:chOff x="5589288" y="4472723"/>
            <a:chExt cx="6686825" cy="670795"/>
          </a:xfrm>
        </p:grpSpPr>
        <p:sp>
          <p:nvSpPr>
            <p:cNvPr id="145" name="Google Shape;145;p9"/>
            <p:cNvSpPr/>
            <p:nvPr/>
          </p:nvSpPr>
          <p:spPr>
            <a:xfrm rot="10800000">
              <a:off x="5589288" y="4948334"/>
              <a:ext cx="394200" cy="131400"/>
            </a:xfrm>
            <a:prstGeom prst="triangle">
              <a:avLst>
                <a:gd fmla="val 32425"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6" name="Google Shape;146;p9"/>
            <p:cNvGrpSpPr/>
            <p:nvPr/>
          </p:nvGrpSpPr>
          <p:grpSpPr>
            <a:xfrm flipH="1">
              <a:off x="5748896" y="4472723"/>
              <a:ext cx="6527217" cy="670795"/>
              <a:chOff x="-10101302" y="330075"/>
              <a:chExt cx="16532971" cy="1699506"/>
            </a:xfrm>
          </p:grpSpPr>
          <p:sp>
            <p:nvSpPr>
              <p:cNvPr id="147" name="Google Shape;147;p9"/>
              <p:cNvSpPr/>
              <p:nvPr/>
            </p:nvSpPr>
            <p:spPr>
              <a:xfrm>
                <a:off x="-10101302" y="330081"/>
                <a:ext cx="14846400" cy="1699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9"/>
              <p:cNvSpPr/>
              <p:nvPr/>
            </p:nvSpPr>
            <p:spPr>
              <a:xfrm>
                <a:off x="4732169" y="330075"/>
                <a:ext cx="1699500" cy="1699500"/>
              </a:xfrm>
              <a:prstGeom prst="rtTriangl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9" name="Google Shape;149;p9"/>
            <p:cNvGrpSpPr/>
            <p:nvPr/>
          </p:nvGrpSpPr>
          <p:grpSpPr>
            <a:xfrm flipH="1">
              <a:off x="5592255" y="4646738"/>
              <a:ext cx="6682918" cy="304563"/>
              <a:chOff x="-30922586" y="330075"/>
              <a:chExt cx="37293070" cy="1699569"/>
            </a:xfrm>
          </p:grpSpPr>
          <p:sp>
            <p:nvSpPr>
              <p:cNvPr id="150" name="Google Shape;150;p9"/>
              <p:cNvSpPr/>
              <p:nvPr/>
            </p:nvSpPr>
            <p:spPr>
              <a:xfrm>
                <a:off x="-30922586" y="330144"/>
                <a:ext cx="35588100" cy="1699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9"/>
              <p:cNvSpPr/>
              <p:nvPr/>
            </p:nvSpPr>
            <p:spPr>
              <a:xfrm>
                <a:off x="4670984" y="330075"/>
                <a:ext cx="1699500" cy="16995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52" name="Google Shape;152;p9"/>
          <p:cNvSpPr txBox="1"/>
          <p:nvPr>
            <p:ph idx="1" type="body"/>
          </p:nvPr>
        </p:nvSpPr>
        <p:spPr>
          <a:xfrm>
            <a:off x="2682800" y="4636500"/>
            <a:ext cx="6004200" cy="315600"/>
          </a:xfrm>
          <a:prstGeom prst="rect">
            <a:avLst/>
          </a:prstGeom>
        </p:spPr>
        <p:txBody>
          <a:bodyPr anchorCtr="0" anchor="ctr" bIns="91425" lIns="91425" spcFirstLastPara="1" rIns="91425" wrap="square" tIns="91425">
            <a:noAutofit/>
          </a:bodyPr>
          <a:lstStyle>
            <a:lvl1pPr indent="-228600" lvl="0" marL="457200" rtl="0">
              <a:spcBef>
                <a:spcPts val="0"/>
              </a:spcBef>
              <a:spcAft>
                <a:spcPts val="0"/>
              </a:spcAft>
              <a:buSzPts val="1300"/>
              <a:buNone/>
              <a:defRPr sz="1300"/>
            </a:lvl1pPr>
          </a:lstStyle>
          <a:p/>
        </p:txBody>
      </p:sp>
      <p:sp>
        <p:nvSpPr>
          <p:cNvPr id="153" name="Google Shape;153;p9"/>
          <p:cNvSpPr txBox="1"/>
          <p:nvPr>
            <p:ph idx="12" type="sldNum"/>
          </p:nvPr>
        </p:nvSpPr>
        <p:spPr>
          <a:xfrm>
            <a:off x="7618000" y="4636500"/>
            <a:ext cx="1487400" cy="315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154" name="Google Shape;154;p9"/>
          <p:cNvGrpSpPr/>
          <p:nvPr/>
        </p:nvGrpSpPr>
        <p:grpSpPr>
          <a:xfrm rot="10800000">
            <a:off x="-8" y="-2"/>
            <a:ext cx="2202830" cy="670795"/>
            <a:chOff x="5575242" y="4472723"/>
            <a:chExt cx="2202830" cy="670795"/>
          </a:xfrm>
        </p:grpSpPr>
        <p:sp>
          <p:nvSpPr>
            <p:cNvPr id="155" name="Google Shape;155;p9"/>
            <p:cNvSpPr/>
            <p:nvPr/>
          </p:nvSpPr>
          <p:spPr>
            <a:xfrm rot="10800000">
              <a:off x="5575242" y="4948334"/>
              <a:ext cx="394200" cy="131400"/>
            </a:xfrm>
            <a:prstGeom prst="triangle">
              <a:avLst>
                <a:gd fmla="val 32425"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6" name="Google Shape;156;p9"/>
            <p:cNvGrpSpPr/>
            <p:nvPr/>
          </p:nvGrpSpPr>
          <p:grpSpPr>
            <a:xfrm flipH="1">
              <a:off x="5734850" y="4472723"/>
              <a:ext cx="2040837" cy="670795"/>
              <a:chOff x="1297954" y="330075"/>
              <a:chExt cx="5169293" cy="1699506"/>
            </a:xfrm>
          </p:grpSpPr>
          <p:sp>
            <p:nvSpPr>
              <p:cNvPr id="157" name="Google Shape;157;p9"/>
              <p:cNvSpPr/>
              <p:nvPr/>
            </p:nvSpPr>
            <p:spPr>
              <a:xfrm>
                <a:off x="1297954" y="330081"/>
                <a:ext cx="3476700" cy="1699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9"/>
              <p:cNvSpPr/>
              <p:nvPr/>
            </p:nvSpPr>
            <p:spPr>
              <a:xfrm>
                <a:off x="4767747" y="330075"/>
                <a:ext cx="1699500" cy="1699500"/>
              </a:xfrm>
              <a:prstGeom prst="rtTriangl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9" name="Google Shape;159;p9"/>
            <p:cNvGrpSpPr/>
            <p:nvPr/>
          </p:nvGrpSpPr>
          <p:grpSpPr>
            <a:xfrm flipH="1">
              <a:off x="5578209" y="4646738"/>
              <a:ext cx="2199863" cy="304563"/>
              <a:chOff x="-5827153" y="330075"/>
              <a:chExt cx="12276019" cy="1699569"/>
            </a:xfrm>
          </p:grpSpPr>
          <p:sp>
            <p:nvSpPr>
              <p:cNvPr id="160" name="Google Shape;160;p9"/>
              <p:cNvSpPr/>
              <p:nvPr/>
            </p:nvSpPr>
            <p:spPr>
              <a:xfrm>
                <a:off x="-5827153" y="330144"/>
                <a:ext cx="10612200" cy="1699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9"/>
              <p:cNvSpPr/>
              <p:nvPr/>
            </p:nvSpPr>
            <p:spPr>
              <a:xfrm>
                <a:off x="4749366" y="330075"/>
                <a:ext cx="1699500" cy="1699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62" name="Shape 162"/>
        <p:cNvGrpSpPr/>
        <p:nvPr/>
      </p:nvGrpSpPr>
      <p:grpSpPr>
        <a:xfrm>
          <a:off x="0" y="0"/>
          <a:ext cx="0" cy="0"/>
          <a:chOff x="0" y="0"/>
          <a:chExt cx="0" cy="0"/>
        </a:xfrm>
      </p:grpSpPr>
      <p:grpSp>
        <p:nvGrpSpPr>
          <p:cNvPr id="163" name="Google Shape;163;p10"/>
          <p:cNvGrpSpPr/>
          <p:nvPr/>
        </p:nvGrpSpPr>
        <p:grpSpPr>
          <a:xfrm rot="10800000">
            <a:off x="-8" y="-2"/>
            <a:ext cx="2202830" cy="670795"/>
            <a:chOff x="5575242" y="4472723"/>
            <a:chExt cx="2202830" cy="670795"/>
          </a:xfrm>
        </p:grpSpPr>
        <p:sp>
          <p:nvSpPr>
            <p:cNvPr id="164" name="Google Shape;164;p10"/>
            <p:cNvSpPr/>
            <p:nvPr/>
          </p:nvSpPr>
          <p:spPr>
            <a:xfrm rot="10800000">
              <a:off x="5575242" y="4948334"/>
              <a:ext cx="394200" cy="131400"/>
            </a:xfrm>
            <a:prstGeom prst="triangle">
              <a:avLst>
                <a:gd fmla="val 32425"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5" name="Google Shape;165;p10"/>
            <p:cNvGrpSpPr/>
            <p:nvPr/>
          </p:nvGrpSpPr>
          <p:grpSpPr>
            <a:xfrm flipH="1">
              <a:off x="5734850" y="4472723"/>
              <a:ext cx="2040837" cy="670795"/>
              <a:chOff x="1297954" y="330075"/>
              <a:chExt cx="5169293" cy="1699506"/>
            </a:xfrm>
          </p:grpSpPr>
          <p:sp>
            <p:nvSpPr>
              <p:cNvPr id="166" name="Google Shape;166;p10"/>
              <p:cNvSpPr/>
              <p:nvPr/>
            </p:nvSpPr>
            <p:spPr>
              <a:xfrm>
                <a:off x="1297954" y="330081"/>
                <a:ext cx="3476700" cy="1699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0"/>
              <p:cNvSpPr/>
              <p:nvPr/>
            </p:nvSpPr>
            <p:spPr>
              <a:xfrm>
                <a:off x="4767747" y="330075"/>
                <a:ext cx="1699500" cy="1699500"/>
              </a:xfrm>
              <a:prstGeom prst="rtTriangl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8" name="Google Shape;168;p10"/>
            <p:cNvGrpSpPr/>
            <p:nvPr/>
          </p:nvGrpSpPr>
          <p:grpSpPr>
            <a:xfrm flipH="1">
              <a:off x="5578209" y="4646738"/>
              <a:ext cx="2199863" cy="304563"/>
              <a:chOff x="-5827153" y="330075"/>
              <a:chExt cx="12276019" cy="1699569"/>
            </a:xfrm>
          </p:grpSpPr>
          <p:sp>
            <p:nvSpPr>
              <p:cNvPr id="169" name="Google Shape;169;p10"/>
              <p:cNvSpPr/>
              <p:nvPr/>
            </p:nvSpPr>
            <p:spPr>
              <a:xfrm>
                <a:off x="-5827153" y="330144"/>
                <a:ext cx="10612200" cy="1699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0"/>
              <p:cNvSpPr/>
              <p:nvPr/>
            </p:nvSpPr>
            <p:spPr>
              <a:xfrm>
                <a:off x="4749366" y="330075"/>
                <a:ext cx="1699500" cy="16995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71" name="Google Shape;171;p10"/>
          <p:cNvGrpSpPr/>
          <p:nvPr/>
        </p:nvGrpSpPr>
        <p:grpSpPr>
          <a:xfrm>
            <a:off x="6946842" y="4472723"/>
            <a:ext cx="2202830" cy="670795"/>
            <a:chOff x="5575242" y="4472723"/>
            <a:chExt cx="2202830" cy="670795"/>
          </a:xfrm>
        </p:grpSpPr>
        <p:sp>
          <p:nvSpPr>
            <p:cNvPr id="172" name="Google Shape;172;p10"/>
            <p:cNvSpPr/>
            <p:nvPr/>
          </p:nvSpPr>
          <p:spPr>
            <a:xfrm rot="10800000">
              <a:off x="5575242" y="4948334"/>
              <a:ext cx="394200" cy="131400"/>
            </a:xfrm>
            <a:prstGeom prst="triangle">
              <a:avLst>
                <a:gd fmla="val 32425"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3" name="Google Shape;173;p10"/>
            <p:cNvGrpSpPr/>
            <p:nvPr/>
          </p:nvGrpSpPr>
          <p:grpSpPr>
            <a:xfrm flipH="1">
              <a:off x="5734850" y="4472723"/>
              <a:ext cx="2040837" cy="670795"/>
              <a:chOff x="1297954" y="330075"/>
              <a:chExt cx="5169293" cy="1699506"/>
            </a:xfrm>
          </p:grpSpPr>
          <p:sp>
            <p:nvSpPr>
              <p:cNvPr id="174" name="Google Shape;174;p10"/>
              <p:cNvSpPr/>
              <p:nvPr/>
            </p:nvSpPr>
            <p:spPr>
              <a:xfrm>
                <a:off x="1297954" y="330081"/>
                <a:ext cx="3476700" cy="1699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0"/>
              <p:cNvSpPr/>
              <p:nvPr/>
            </p:nvSpPr>
            <p:spPr>
              <a:xfrm>
                <a:off x="4767747" y="330075"/>
                <a:ext cx="1699500" cy="1699500"/>
              </a:xfrm>
              <a:prstGeom prst="rtTriangl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6" name="Google Shape;176;p10"/>
            <p:cNvGrpSpPr/>
            <p:nvPr/>
          </p:nvGrpSpPr>
          <p:grpSpPr>
            <a:xfrm flipH="1">
              <a:off x="5578209" y="4646738"/>
              <a:ext cx="2199863" cy="304563"/>
              <a:chOff x="-5827153" y="330075"/>
              <a:chExt cx="12276019" cy="1699569"/>
            </a:xfrm>
          </p:grpSpPr>
          <p:sp>
            <p:nvSpPr>
              <p:cNvPr id="177" name="Google Shape;177;p10"/>
              <p:cNvSpPr/>
              <p:nvPr/>
            </p:nvSpPr>
            <p:spPr>
              <a:xfrm>
                <a:off x="-5827153" y="330144"/>
                <a:ext cx="10612200" cy="1699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0"/>
              <p:cNvSpPr/>
              <p:nvPr/>
            </p:nvSpPr>
            <p:spPr>
              <a:xfrm>
                <a:off x="4749366" y="330075"/>
                <a:ext cx="1699500" cy="16995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79" name="Google Shape;179;p10"/>
          <p:cNvSpPr txBox="1"/>
          <p:nvPr>
            <p:ph idx="12" type="sldNum"/>
          </p:nvPr>
        </p:nvSpPr>
        <p:spPr>
          <a:xfrm>
            <a:off x="7618000" y="4636500"/>
            <a:ext cx="1487400" cy="315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814275" y="392575"/>
            <a:ext cx="5258400" cy="7662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chemeClr val="lt1"/>
              </a:buClr>
              <a:buSzPts val="2000"/>
              <a:buFont typeface="Roboto Condensed"/>
              <a:buNone/>
              <a:defRPr b="1" sz="2000">
                <a:solidFill>
                  <a:schemeClr val="lt1"/>
                </a:solidFill>
                <a:latin typeface="Roboto Condensed"/>
                <a:ea typeface="Roboto Condensed"/>
                <a:cs typeface="Roboto Condensed"/>
                <a:sym typeface="Roboto Condensed"/>
              </a:defRPr>
            </a:lvl1pPr>
            <a:lvl2pPr lvl="1" rtl="0">
              <a:spcBef>
                <a:spcPts val="0"/>
              </a:spcBef>
              <a:spcAft>
                <a:spcPts val="0"/>
              </a:spcAft>
              <a:buClr>
                <a:schemeClr val="lt1"/>
              </a:buClr>
              <a:buSzPts val="2000"/>
              <a:buFont typeface="Roboto Condensed"/>
              <a:buNone/>
              <a:defRPr b="1" sz="2000">
                <a:solidFill>
                  <a:schemeClr val="lt1"/>
                </a:solidFill>
                <a:latin typeface="Roboto Condensed"/>
                <a:ea typeface="Roboto Condensed"/>
                <a:cs typeface="Roboto Condensed"/>
                <a:sym typeface="Roboto Condensed"/>
              </a:defRPr>
            </a:lvl2pPr>
            <a:lvl3pPr lvl="2" rtl="0">
              <a:spcBef>
                <a:spcPts val="0"/>
              </a:spcBef>
              <a:spcAft>
                <a:spcPts val="0"/>
              </a:spcAft>
              <a:buClr>
                <a:schemeClr val="lt1"/>
              </a:buClr>
              <a:buSzPts val="2000"/>
              <a:buFont typeface="Roboto Condensed"/>
              <a:buNone/>
              <a:defRPr b="1" sz="2000">
                <a:solidFill>
                  <a:schemeClr val="lt1"/>
                </a:solidFill>
                <a:latin typeface="Roboto Condensed"/>
                <a:ea typeface="Roboto Condensed"/>
                <a:cs typeface="Roboto Condensed"/>
                <a:sym typeface="Roboto Condensed"/>
              </a:defRPr>
            </a:lvl3pPr>
            <a:lvl4pPr lvl="3" rtl="0">
              <a:spcBef>
                <a:spcPts val="0"/>
              </a:spcBef>
              <a:spcAft>
                <a:spcPts val="0"/>
              </a:spcAft>
              <a:buClr>
                <a:schemeClr val="lt1"/>
              </a:buClr>
              <a:buSzPts val="2000"/>
              <a:buFont typeface="Roboto Condensed"/>
              <a:buNone/>
              <a:defRPr b="1" sz="2000">
                <a:solidFill>
                  <a:schemeClr val="lt1"/>
                </a:solidFill>
                <a:latin typeface="Roboto Condensed"/>
                <a:ea typeface="Roboto Condensed"/>
                <a:cs typeface="Roboto Condensed"/>
                <a:sym typeface="Roboto Condensed"/>
              </a:defRPr>
            </a:lvl4pPr>
            <a:lvl5pPr lvl="4" rtl="0">
              <a:spcBef>
                <a:spcPts val="0"/>
              </a:spcBef>
              <a:spcAft>
                <a:spcPts val="0"/>
              </a:spcAft>
              <a:buClr>
                <a:schemeClr val="lt1"/>
              </a:buClr>
              <a:buSzPts val="2000"/>
              <a:buFont typeface="Roboto Condensed"/>
              <a:buNone/>
              <a:defRPr b="1" sz="2000">
                <a:solidFill>
                  <a:schemeClr val="lt1"/>
                </a:solidFill>
                <a:latin typeface="Roboto Condensed"/>
                <a:ea typeface="Roboto Condensed"/>
                <a:cs typeface="Roboto Condensed"/>
                <a:sym typeface="Roboto Condensed"/>
              </a:defRPr>
            </a:lvl5pPr>
            <a:lvl6pPr lvl="5" rtl="0">
              <a:spcBef>
                <a:spcPts val="0"/>
              </a:spcBef>
              <a:spcAft>
                <a:spcPts val="0"/>
              </a:spcAft>
              <a:buClr>
                <a:schemeClr val="lt1"/>
              </a:buClr>
              <a:buSzPts val="2000"/>
              <a:buFont typeface="Roboto Condensed"/>
              <a:buNone/>
              <a:defRPr b="1" sz="2000">
                <a:solidFill>
                  <a:schemeClr val="lt1"/>
                </a:solidFill>
                <a:latin typeface="Roboto Condensed"/>
                <a:ea typeface="Roboto Condensed"/>
                <a:cs typeface="Roboto Condensed"/>
                <a:sym typeface="Roboto Condensed"/>
              </a:defRPr>
            </a:lvl6pPr>
            <a:lvl7pPr lvl="6" rtl="0">
              <a:spcBef>
                <a:spcPts val="0"/>
              </a:spcBef>
              <a:spcAft>
                <a:spcPts val="0"/>
              </a:spcAft>
              <a:buClr>
                <a:schemeClr val="lt1"/>
              </a:buClr>
              <a:buSzPts val="2000"/>
              <a:buFont typeface="Roboto Condensed"/>
              <a:buNone/>
              <a:defRPr b="1" sz="2000">
                <a:solidFill>
                  <a:schemeClr val="lt1"/>
                </a:solidFill>
                <a:latin typeface="Roboto Condensed"/>
                <a:ea typeface="Roboto Condensed"/>
                <a:cs typeface="Roboto Condensed"/>
                <a:sym typeface="Roboto Condensed"/>
              </a:defRPr>
            </a:lvl7pPr>
            <a:lvl8pPr lvl="7" rtl="0">
              <a:spcBef>
                <a:spcPts val="0"/>
              </a:spcBef>
              <a:spcAft>
                <a:spcPts val="0"/>
              </a:spcAft>
              <a:buClr>
                <a:schemeClr val="lt1"/>
              </a:buClr>
              <a:buSzPts val="2000"/>
              <a:buFont typeface="Roboto Condensed"/>
              <a:buNone/>
              <a:defRPr b="1" sz="2000">
                <a:solidFill>
                  <a:schemeClr val="lt1"/>
                </a:solidFill>
                <a:latin typeface="Roboto Condensed"/>
                <a:ea typeface="Roboto Condensed"/>
                <a:cs typeface="Roboto Condensed"/>
                <a:sym typeface="Roboto Condensed"/>
              </a:defRPr>
            </a:lvl8pPr>
            <a:lvl9pPr lvl="8" rtl="0">
              <a:spcBef>
                <a:spcPts val="0"/>
              </a:spcBef>
              <a:spcAft>
                <a:spcPts val="0"/>
              </a:spcAft>
              <a:buClr>
                <a:schemeClr val="lt1"/>
              </a:buClr>
              <a:buSzPts val="2000"/>
              <a:buFont typeface="Roboto Condensed"/>
              <a:buNone/>
              <a:defRPr b="1" sz="2000">
                <a:solidFill>
                  <a:schemeClr val="lt1"/>
                </a:solidFill>
                <a:latin typeface="Roboto Condensed"/>
                <a:ea typeface="Roboto Condensed"/>
                <a:cs typeface="Roboto Condensed"/>
                <a:sym typeface="Roboto Condensed"/>
              </a:defRPr>
            </a:lvl9pPr>
          </a:lstStyle>
          <a:p/>
        </p:txBody>
      </p:sp>
      <p:sp>
        <p:nvSpPr>
          <p:cNvPr id="7" name="Google Shape;7;p1"/>
          <p:cNvSpPr txBox="1"/>
          <p:nvPr>
            <p:ph idx="1" type="body"/>
          </p:nvPr>
        </p:nvSpPr>
        <p:spPr>
          <a:xfrm>
            <a:off x="814275" y="1327350"/>
            <a:ext cx="6132600" cy="3145500"/>
          </a:xfrm>
          <a:prstGeom prst="rect">
            <a:avLst/>
          </a:prstGeom>
          <a:noFill/>
          <a:ln>
            <a:noFill/>
          </a:ln>
        </p:spPr>
        <p:txBody>
          <a:bodyPr anchorCtr="0" anchor="ctr" bIns="91425" lIns="91425" spcFirstLastPara="1" rIns="91425" wrap="square" tIns="91425">
            <a:noAutofit/>
          </a:bodyPr>
          <a:lstStyle>
            <a:lvl1pPr indent="-381000" lvl="0" marL="457200" rtl="0">
              <a:spcBef>
                <a:spcPts val="600"/>
              </a:spcBef>
              <a:spcAft>
                <a:spcPts val="0"/>
              </a:spcAft>
              <a:buClr>
                <a:schemeClr val="accent4"/>
              </a:buClr>
              <a:buSzPts val="2400"/>
              <a:buFont typeface="Roboto Condensed"/>
              <a:buChar char="▰"/>
              <a:defRPr sz="2400">
                <a:solidFill>
                  <a:schemeClr val="dk1"/>
                </a:solidFill>
                <a:latin typeface="Roboto Condensed"/>
                <a:ea typeface="Roboto Condensed"/>
                <a:cs typeface="Roboto Condensed"/>
                <a:sym typeface="Roboto Condensed"/>
              </a:defRPr>
            </a:lvl1pPr>
            <a:lvl2pPr indent="-381000" lvl="1" marL="914400" rtl="0">
              <a:spcBef>
                <a:spcPts val="1000"/>
              </a:spcBef>
              <a:spcAft>
                <a:spcPts val="0"/>
              </a:spcAft>
              <a:buClr>
                <a:schemeClr val="accent4"/>
              </a:buClr>
              <a:buSzPts val="2400"/>
              <a:buFont typeface="Roboto Condensed"/>
              <a:buChar char="▻"/>
              <a:defRPr sz="2400">
                <a:solidFill>
                  <a:schemeClr val="dk1"/>
                </a:solidFill>
                <a:latin typeface="Roboto Condensed"/>
                <a:ea typeface="Roboto Condensed"/>
                <a:cs typeface="Roboto Condensed"/>
                <a:sym typeface="Roboto Condensed"/>
              </a:defRPr>
            </a:lvl2pPr>
            <a:lvl3pPr indent="-381000" lvl="2" marL="1371600" rtl="0">
              <a:spcBef>
                <a:spcPts val="1000"/>
              </a:spcBef>
              <a:spcAft>
                <a:spcPts val="0"/>
              </a:spcAft>
              <a:buClr>
                <a:schemeClr val="accent4"/>
              </a:buClr>
              <a:buSzPts val="2400"/>
              <a:buFont typeface="Roboto Condensed"/>
              <a:buChar char="▻"/>
              <a:defRPr sz="2400">
                <a:solidFill>
                  <a:schemeClr val="dk1"/>
                </a:solidFill>
                <a:latin typeface="Roboto Condensed"/>
                <a:ea typeface="Roboto Condensed"/>
                <a:cs typeface="Roboto Condensed"/>
                <a:sym typeface="Roboto Condensed"/>
              </a:defRPr>
            </a:lvl3pPr>
            <a:lvl4pPr indent="-381000" lvl="3" marL="1828800" rtl="0">
              <a:spcBef>
                <a:spcPts val="1000"/>
              </a:spcBef>
              <a:spcAft>
                <a:spcPts val="0"/>
              </a:spcAft>
              <a:buClr>
                <a:schemeClr val="accent4"/>
              </a:buClr>
              <a:buSzPts val="2400"/>
              <a:buFont typeface="Roboto Condensed"/>
              <a:buChar char="▻"/>
              <a:defRPr sz="2400">
                <a:solidFill>
                  <a:schemeClr val="dk1"/>
                </a:solidFill>
                <a:latin typeface="Roboto Condensed"/>
                <a:ea typeface="Roboto Condensed"/>
                <a:cs typeface="Roboto Condensed"/>
                <a:sym typeface="Roboto Condensed"/>
              </a:defRPr>
            </a:lvl4pPr>
            <a:lvl5pPr indent="-381000" lvl="4" marL="2286000" rtl="0">
              <a:spcBef>
                <a:spcPts val="1000"/>
              </a:spcBef>
              <a:spcAft>
                <a:spcPts val="0"/>
              </a:spcAft>
              <a:buClr>
                <a:schemeClr val="accent4"/>
              </a:buClr>
              <a:buSzPts val="2400"/>
              <a:buFont typeface="Roboto Condensed"/>
              <a:buChar char="▻"/>
              <a:defRPr sz="2400">
                <a:solidFill>
                  <a:schemeClr val="dk1"/>
                </a:solidFill>
                <a:latin typeface="Roboto Condensed"/>
                <a:ea typeface="Roboto Condensed"/>
                <a:cs typeface="Roboto Condensed"/>
                <a:sym typeface="Roboto Condensed"/>
              </a:defRPr>
            </a:lvl5pPr>
            <a:lvl6pPr indent="-381000" lvl="5" marL="2743200" rtl="0">
              <a:spcBef>
                <a:spcPts val="1000"/>
              </a:spcBef>
              <a:spcAft>
                <a:spcPts val="0"/>
              </a:spcAft>
              <a:buClr>
                <a:schemeClr val="accent4"/>
              </a:buClr>
              <a:buSzPts val="2400"/>
              <a:buFont typeface="Roboto Condensed"/>
              <a:buChar char="▻"/>
              <a:defRPr sz="2400">
                <a:solidFill>
                  <a:schemeClr val="dk1"/>
                </a:solidFill>
                <a:latin typeface="Roboto Condensed"/>
                <a:ea typeface="Roboto Condensed"/>
                <a:cs typeface="Roboto Condensed"/>
                <a:sym typeface="Roboto Condensed"/>
              </a:defRPr>
            </a:lvl6pPr>
            <a:lvl7pPr indent="-381000" lvl="6" marL="3200400" rtl="0">
              <a:spcBef>
                <a:spcPts val="1000"/>
              </a:spcBef>
              <a:spcAft>
                <a:spcPts val="0"/>
              </a:spcAft>
              <a:buClr>
                <a:schemeClr val="accent4"/>
              </a:buClr>
              <a:buSzPts val="2400"/>
              <a:buFont typeface="Roboto Condensed"/>
              <a:buChar char="▻"/>
              <a:defRPr sz="2400">
                <a:solidFill>
                  <a:schemeClr val="dk1"/>
                </a:solidFill>
                <a:latin typeface="Roboto Condensed"/>
                <a:ea typeface="Roboto Condensed"/>
                <a:cs typeface="Roboto Condensed"/>
                <a:sym typeface="Roboto Condensed"/>
              </a:defRPr>
            </a:lvl7pPr>
            <a:lvl8pPr indent="-381000" lvl="7" marL="3657600" rtl="0">
              <a:spcBef>
                <a:spcPts val="1000"/>
              </a:spcBef>
              <a:spcAft>
                <a:spcPts val="0"/>
              </a:spcAft>
              <a:buClr>
                <a:schemeClr val="accent4"/>
              </a:buClr>
              <a:buSzPts val="2400"/>
              <a:buFont typeface="Roboto Condensed"/>
              <a:buChar char="▻"/>
              <a:defRPr sz="2400">
                <a:solidFill>
                  <a:schemeClr val="dk1"/>
                </a:solidFill>
                <a:latin typeface="Roboto Condensed"/>
                <a:ea typeface="Roboto Condensed"/>
                <a:cs typeface="Roboto Condensed"/>
                <a:sym typeface="Roboto Condensed"/>
              </a:defRPr>
            </a:lvl8pPr>
            <a:lvl9pPr indent="-381000" lvl="8" marL="4114800" rtl="0">
              <a:spcBef>
                <a:spcPts val="1000"/>
              </a:spcBef>
              <a:spcAft>
                <a:spcPts val="1000"/>
              </a:spcAft>
              <a:buClr>
                <a:schemeClr val="accent4"/>
              </a:buClr>
              <a:buSzPts val="2400"/>
              <a:buFont typeface="Roboto Condensed"/>
              <a:buChar char="▻"/>
              <a:defRPr sz="2400">
                <a:solidFill>
                  <a:schemeClr val="dk1"/>
                </a:solidFill>
                <a:latin typeface="Roboto Condensed"/>
                <a:ea typeface="Roboto Condensed"/>
                <a:cs typeface="Roboto Condensed"/>
                <a:sym typeface="Roboto Condensed"/>
              </a:defRPr>
            </a:lvl9pPr>
          </a:lstStyle>
          <a:p/>
        </p:txBody>
      </p:sp>
      <p:sp>
        <p:nvSpPr>
          <p:cNvPr id="8" name="Google Shape;8;p1"/>
          <p:cNvSpPr txBox="1"/>
          <p:nvPr>
            <p:ph idx="12" type="sldNum"/>
          </p:nvPr>
        </p:nvSpPr>
        <p:spPr>
          <a:xfrm>
            <a:off x="7618000" y="4636500"/>
            <a:ext cx="1487400" cy="315600"/>
          </a:xfrm>
          <a:prstGeom prst="rect">
            <a:avLst/>
          </a:prstGeom>
          <a:noFill/>
          <a:ln>
            <a:noFill/>
          </a:ln>
        </p:spPr>
        <p:txBody>
          <a:bodyPr anchorCtr="0" anchor="ctr" bIns="91425" lIns="91425" spcFirstLastPara="1" rIns="91425" wrap="square" tIns="91425">
            <a:noAutofit/>
          </a:bodyPr>
          <a:lstStyle>
            <a:lvl1pPr lvl="0" rtl="0" algn="r">
              <a:buNone/>
              <a:defRPr b="1" sz="1200">
                <a:solidFill>
                  <a:schemeClr val="lt1"/>
                </a:solidFill>
                <a:latin typeface="Roboto Condensed"/>
                <a:ea typeface="Roboto Condensed"/>
                <a:cs typeface="Roboto Condensed"/>
                <a:sym typeface="Roboto Condensed"/>
              </a:defRPr>
            </a:lvl1pPr>
            <a:lvl2pPr lvl="1" rtl="0" algn="r">
              <a:buNone/>
              <a:defRPr b="1" sz="1200">
                <a:solidFill>
                  <a:schemeClr val="lt1"/>
                </a:solidFill>
                <a:latin typeface="Roboto Condensed"/>
                <a:ea typeface="Roboto Condensed"/>
                <a:cs typeface="Roboto Condensed"/>
                <a:sym typeface="Roboto Condensed"/>
              </a:defRPr>
            </a:lvl2pPr>
            <a:lvl3pPr lvl="2" rtl="0" algn="r">
              <a:buNone/>
              <a:defRPr b="1" sz="1200">
                <a:solidFill>
                  <a:schemeClr val="lt1"/>
                </a:solidFill>
                <a:latin typeface="Roboto Condensed"/>
                <a:ea typeface="Roboto Condensed"/>
                <a:cs typeface="Roboto Condensed"/>
                <a:sym typeface="Roboto Condensed"/>
              </a:defRPr>
            </a:lvl3pPr>
            <a:lvl4pPr lvl="3" rtl="0" algn="r">
              <a:buNone/>
              <a:defRPr b="1" sz="1200">
                <a:solidFill>
                  <a:schemeClr val="lt1"/>
                </a:solidFill>
                <a:latin typeface="Roboto Condensed"/>
                <a:ea typeface="Roboto Condensed"/>
                <a:cs typeface="Roboto Condensed"/>
                <a:sym typeface="Roboto Condensed"/>
              </a:defRPr>
            </a:lvl4pPr>
            <a:lvl5pPr lvl="4" rtl="0" algn="r">
              <a:buNone/>
              <a:defRPr b="1" sz="1200">
                <a:solidFill>
                  <a:schemeClr val="lt1"/>
                </a:solidFill>
                <a:latin typeface="Roboto Condensed"/>
                <a:ea typeface="Roboto Condensed"/>
                <a:cs typeface="Roboto Condensed"/>
                <a:sym typeface="Roboto Condensed"/>
              </a:defRPr>
            </a:lvl5pPr>
            <a:lvl6pPr lvl="5" rtl="0" algn="r">
              <a:buNone/>
              <a:defRPr b="1" sz="1200">
                <a:solidFill>
                  <a:schemeClr val="lt1"/>
                </a:solidFill>
                <a:latin typeface="Roboto Condensed"/>
                <a:ea typeface="Roboto Condensed"/>
                <a:cs typeface="Roboto Condensed"/>
                <a:sym typeface="Roboto Condensed"/>
              </a:defRPr>
            </a:lvl6pPr>
            <a:lvl7pPr lvl="6" rtl="0" algn="r">
              <a:buNone/>
              <a:defRPr b="1" sz="1200">
                <a:solidFill>
                  <a:schemeClr val="lt1"/>
                </a:solidFill>
                <a:latin typeface="Roboto Condensed"/>
                <a:ea typeface="Roboto Condensed"/>
                <a:cs typeface="Roboto Condensed"/>
                <a:sym typeface="Roboto Condensed"/>
              </a:defRPr>
            </a:lvl7pPr>
            <a:lvl8pPr lvl="7" rtl="0" algn="r">
              <a:buNone/>
              <a:defRPr b="1" sz="1200">
                <a:solidFill>
                  <a:schemeClr val="lt1"/>
                </a:solidFill>
                <a:latin typeface="Roboto Condensed"/>
                <a:ea typeface="Roboto Condensed"/>
                <a:cs typeface="Roboto Condensed"/>
                <a:sym typeface="Roboto Condensed"/>
              </a:defRPr>
            </a:lvl8pPr>
            <a:lvl9pPr lvl="8" rtl="0" algn="r">
              <a:buNone/>
              <a:defRPr b="1" sz="1200">
                <a:solidFill>
                  <a:schemeClr val="lt1"/>
                </a:solidFill>
                <a:latin typeface="Roboto Condensed"/>
                <a:ea typeface="Roboto Condensed"/>
                <a:cs typeface="Roboto Condensed"/>
                <a:sym typeface="Roboto Condensed"/>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ransition>
    <p:fade thruBlk="1"/>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3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30.jpg"/><Relationship Id="rId4" Type="http://schemas.openxmlformats.org/officeDocument/2006/relationships/image" Target="../media/image44.png"/><Relationship Id="rId5" Type="http://schemas.openxmlformats.org/officeDocument/2006/relationships/image" Target="../media/image4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21.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29.png"/><Relationship Id="rId4" Type="http://schemas.openxmlformats.org/officeDocument/2006/relationships/image" Target="../media/image25.png"/><Relationship Id="rId5" Type="http://schemas.openxmlformats.org/officeDocument/2006/relationships/image" Target="../media/image2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37.png"/><Relationship Id="rId4" Type="http://schemas.openxmlformats.org/officeDocument/2006/relationships/image" Target="../media/image39.png"/><Relationship Id="rId5" Type="http://schemas.openxmlformats.org/officeDocument/2006/relationships/image" Target="../media/image11.png"/><Relationship Id="rId6"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1" Type="http://schemas.openxmlformats.org/officeDocument/2006/relationships/image" Target="../media/image36.png"/><Relationship Id="rId10" Type="http://schemas.openxmlformats.org/officeDocument/2006/relationships/image" Target="../media/image34.png"/><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23.png"/><Relationship Id="rId4" Type="http://schemas.openxmlformats.org/officeDocument/2006/relationships/image" Target="../media/image24.png"/><Relationship Id="rId9" Type="http://schemas.openxmlformats.org/officeDocument/2006/relationships/image" Target="../media/image33.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31.png"/><Relationship Id="rId8"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38.png"/><Relationship Id="rId4" Type="http://schemas.openxmlformats.org/officeDocument/2006/relationships/image" Target="../media/image40.png"/><Relationship Id="rId9" Type="http://schemas.openxmlformats.org/officeDocument/2006/relationships/image" Target="../media/image46.png"/><Relationship Id="rId5" Type="http://schemas.openxmlformats.org/officeDocument/2006/relationships/image" Target="../media/image42.png"/><Relationship Id="rId6" Type="http://schemas.openxmlformats.org/officeDocument/2006/relationships/image" Target="../media/image43.png"/><Relationship Id="rId7" Type="http://schemas.openxmlformats.org/officeDocument/2006/relationships/hyperlink" Target="http://www.tulsahighered.com" TargetMode="External"/><Relationship Id="rId8" Type="http://schemas.openxmlformats.org/officeDocument/2006/relationships/image" Target="../media/image4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hyperlink" Target="mailto:llatta@tulsahighered.com" TargetMode="External"/><Relationship Id="rId4" Type="http://schemas.openxmlformats.org/officeDocument/2006/relationships/hyperlink" Target="mailto:swyatt@tulsahighered.com" TargetMode="External"/><Relationship Id="rId5" Type="http://schemas.openxmlformats.org/officeDocument/2006/relationships/hyperlink" Target="mailto:brandon.miller10@tulsacc.edu"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9.jpg"/><Relationship Id="rId5"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3.jpg"/><Relationship Id="rId4" Type="http://schemas.openxmlformats.org/officeDocument/2006/relationships/image" Target="../media/image9.jpg"/><Relationship Id="rId5" Type="http://schemas.openxmlformats.org/officeDocument/2006/relationships/image" Target="../media/image16.png"/><Relationship Id="rId6" Type="http://schemas.openxmlformats.org/officeDocument/2006/relationships/image" Target="../media/image4.jpg"/><Relationship Id="rId7" Type="http://schemas.openxmlformats.org/officeDocument/2006/relationships/image" Target="../media/image4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18.jpg"/><Relationship Id="rId5" Type="http://schemas.openxmlformats.org/officeDocument/2006/relationships/image" Target="../media/image8.png"/><Relationship Id="rId6" Type="http://schemas.openxmlformats.org/officeDocument/2006/relationships/image" Target="../media/image10.png"/><Relationship Id="rId7"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37.png"/><Relationship Id="rId4" Type="http://schemas.openxmlformats.org/officeDocument/2006/relationships/image" Target="../media/image39.png"/><Relationship Id="rId5" Type="http://schemas.openxmlformats.org/officeDocument/2006/relationships/image" Target="../media/image11.png"/><Relationship Id="rId6"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hyperlink" Target="https://www.communityofpractice.ca/background/why-communities-of-practice-are-important/" TargetMode="External"/><Relationship Id="rId4" Type="http://schemas.openxmlformats.org/officeDocument/2006/relationships/image" Target="../media/image18.jpg"/><Relationship Id="rId5" Type="http://schemas.openxmlformats.org/officeDocument/2006/relationships/image" Target="../media/image14.png"/><Relationship Id="rId6"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14"/>
          <p:cNvSpPr txBox="1"/>
          <p:nvPr>
            <p:ph type="ctrTitle"/>
          </p:nvPr>
        </p:nvSpPr>
        <p:spPr>
          <a:xfrm>
            <a:off x="685800" y="1090750"/>
            <a:ext cx="5367900" cy="2961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8" name="Google Shape;198;p14"/>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23"/>
          <p:cNvSpPr txBox="1"/>
          <p:nvPr>
            <p:ph type="title"/>
          </p:nvPr>
        </p:nvSpPr>
        <p:spPr>
          <a:xfrm>
            <a:off x="814275" y="392575"/>
            <a:ext cx="5492400" cy="766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Communities of Practice </a:t>
            </a:r>
            <a:endParaRPr/>
          </a:p>
        </p:txBody>
      </p:sp>
      <p:sp>
        <p:nvSpPr>
          <p:cNvPr id="282" name="Google Shape;282;p23"/>
          <p:cNvSpPr txBox="1"/>
          <p:nvPr/>
        </p:nvSpPr>
        <p:spPr>
          <a:xfrm>
            <a:off x="311700" y="1347400"/>
            <a:ext cx="4260300" cy="3967800"/>
          </a:xfrm>
          <a:prstGeom prst="rect">
            <a:avLst/>
          </a:prstGeom>
          <a:noFill/>
          <a:ln>
            <a:noFill/>
          </a:ln>
        </p:spPr>
        <p:txBody>
          <a:bodyPr anchorCtr="0" anchor="t" bIns="91425" lIns="91425" spcFirstLastPara="1" rIns="91425" wrap="square" tIns="91425">
            <a:normAutofit fontScale="85000" lnSpcReduction="10000"/>
          </a:bodyPr>
          <a:lstStyle/>
          <a:p>
            <a:pPr indent="0" lvl="0" marL="0" rtl="0" algn="ctr">
              <a:lnSpc>
                <a:spcPct val="115000"/>
              </a:lnSpc>
              <a:spcBef>
                <a:spcPts val="0"/>
              </a:spcBef>
              <a:spcAft>
                <a:spcPts val="0"/>
              </a:spcAft>
              <a:buNone/>
            </a:pPr>
            <a:r>
              <a:rPr lang="en" sz="1900" u="sng">
                <a:solidFill>
                  <a:srgbClr val="424242"/>
                </a:solidFill>
              </a:rPr>
              <a:t>What are they?</a:t>
            </a:r>
            <a:endParaRPr sz="1900" u="sng">
              <a:solidFill>
                <a:srgbClr val="424242"/>
              </a:solidFill>
            </a:endParaRPr>
          </a:p>
          <a:p>
            <a:pPr indent="0" lvl="0" marL="0" rtl="0" algn="l">
              <a:lnSpc>
                <a:spcPct val="115000"/>
              </a:lnSpc>
              <a:spcBef>
                <a:spcPts val="1200"/>
              </a:spcBef>
              <a:spcAft>
                <a:spcPts val="0"/>
              </a:spcAft>
              <a:buNone/>
            </a:pPr>
            <a:r>
              <a:rPr lang="en" sz="1782">
                <a:solidFill>
                  <a:srgbClr val="424242"/>
                </a:solidFill>
              </a:rPr>
              <a:t>A group of people who share, A similar role, a common set of challenges, or an interest in a topic and who collaborate to fulfill shared goals.</a:t>
            </a:r>
            <a:r>
              <a:rPr lang="en" sz="1900">
                <a:solidFill>
                  <a:srgbClr val="424242"/>
                </a:solidFill>
              </a:rPr>
              <a:t> </a:t>
            </a:r>
            <a:endParaRPr sz="1900">
              <a:solidFill>
                <a:srgbClr val="424242"/>
              </a:solidFill>
            </a:endParaRPr>
          </a:p>
          <a:p>
            <a:pPr indent="0" lvl="0" marL="0" rtl="0" algn="ctr">
              <a:lnSpc>
                <a:spcPct val="115000"/>
              </a:lnSpc>
              <a:spcBef>
                <a:spcPts val="1200"/>
              </a:spcBef>
              <a:spcAft>
                <a:spcPts val="0"/>
              </a:spcAft>
              <a:buNone/>
            </a:pPr>
            <a:r>
              <a:rPr lang="en" sz="1900" u="sng">
                <a:solidFill>
                  <a:srgbClr val="424242"/>
                </a:solidFill>
              </a:rPr>
              <a:t>Who are they?</a:t>
            </a:r>
            <a:endParaRPr sz="1900" u="sng">
              <a:solidFill>
                <a:srgbClr val="424242"/>
              </a:solidFill>
            </a:endParaRPr>
          </a:p>
          <a:p>
            <a:pPr indent="0" lvl="0" marL="0" rtl="0" algn="l">
              <a:lnSpc>
                <a:spcPct val="115000"/>
              </a:lnSpc>
              <a:spcBef>
                <a:spcPts val="1200"/>
              </a:spcBef>
              <a:spcAft>
                <a:spcPts val="0"/>
              </a:spcAft>
              <a:buNone/>
            </a:pPr>
            <a:r>
              <a:rPr lang="en" sz="1782">
                <a:solidFill>
                  <a:srgbClr val="424242"/>
                </a:solidFill>
              </a:rPr>
              <a:t>They're you! Professionals from all levels representing the eight Consortium member-institutions.</a:t>
            </a:r>
            <a:endParaRPr sz="1782">
              <a:solidFill>
                <a:srgbClr val="424242"/>
              </a:solidFill>
            </a:endParaRPr>
          </a:p>
          <a:p>
            <a:pPr indent="0" lvl="0" marL="0" rtl="0" algn="ctr">
              <a:lnSpc>
                <a:spcPct val="115000"/>
              </a:lnSpc>
              <a:spcBef>
                <a:spcPts val="1200"/>
              </a:spcBef>
              <a:spcAft>
                <a:spcPts val="0"/>
              </a:spcAft>
              <a:buNone/>
            </a:pPr>
            <a:r>
              <a:rPr lang="en" sz="1900" u="sng">
                <a:solidFill>
                  <a:srgbClr val="424242"/>
                </a:solidFill>
              </a:rPr>
              <a:t>How are they created?</a:t>
            </a:r>
            <a:endParaRPr sz="1900" u="sng">
              <a:solidFill>
                <a:srgbClr val="424242"/>
              </a:solidFill>
            </a:endParaRPr>
          </a:p>
          <a:p>
            <a:pPr indent="0" lvl="0" marL="0" rtl="0" algn="l">
              <a:lnSpc>
                <a:spcPct val="115000"/>
              </a:lnSpc>
              <a:spcBef>
                <a:spcPts val="1200"/>
              </a:spcBef>
              <a:spcAft>
                <a:spcPts val="0"/>
              </a:spcAft>
              <a:buNone/>
            </a:pPr>
            <a:r>
              <a:rPr lang="en" sz="1782">
                <a:solidFill>
                  <a:srgbClr val="424242"/>
                </a:solidFill>
              </a:rPr>
              <a:t>Strategically or Organically</a:t>
            </a:r>
            <a:endParaRPr sz="1782">
              <a:solidFill>
                <a:srgbClr val="424242"/>
              </a:solidFill>
            </a:endParaRPr>
          </a:p>
          <a:p>
            <a:pPr indent="0" lvl="0" marL="0" rtl="0" algn="l">
              <a:lnSpc>
                <a:spcPct val="115000"/>
              </a:lnSpc>
              <a:spcBef>
                <a:spcPts val="1200"/>
              </a:spcBef>
              <a:spcAft>
                <a:spcPts val="1200"/>
              </a:spcAft>
              <a:buNone/>
            </a:pPr>
            <a:r>
              <a:t/>
            </a:r>
            <a:endParaRPr sz="1900">
              <a:solidFill>
                <a:srgbClr val="424242"/>
              </a:solidFill>
              <a:latin typeface="Source Code Pro"/>
              <a:ea typeface="Source Code Pro"/>
              <a:cs typeface="Source Code Pro"/>
              <a:sym typeface="Source Code Pro"/>
            </a:endParaRPr>
          </a:p>
        </p:txBody>
      </p:sp>
      <p:pic>
        <p:nvPicPr>
          <p:cNvPr id="283" name="Google Shape;283;p23"/>
          <p:cNvPicPr preferRelativeResize="0"/>
          <p:nvPr/>
        </p:nvPicPr>
        <p:blipFill>
          <a:blip r:embed="rId3">
            <a:alphaModFix/>
          </a:blip>
          <a:stretch>
            <a:fillRect/>
          </a:stretch>
        </p:blipFill>
        <p:spPr>
          <a:xfrm>
            <a:off x="4780375" y="1253625"/>
            <a:ext cx="4363626" cy="32383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24"/>
          <p:cNvSpPr txBox="1"/>
          <p:nvPr>
            <p:ph type="title"/>
          </p:nvPr>
        </p:nvSpPr>
        <p:spPr>
          <a:xfrm>
            <a:off x="814275" y="392575"/>
            <a:ext cx="5492400" cy="766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Communities of Practice Resources</a:t>
            </a:r>
            <a:endParaRPr/>
          </a:p>
        </p:txBody>
      </p:sp>
      <p:pic>
        <p:nvPicPr>
          <p:cNvPr id="289" name="Google Shape;289;p24"/>
          <p:cNvPicPr preferRelativeResize="0"/>
          <p:nvPr/>
        </p:nvPicPr>
        <p:blipFill>
          <a:blip r:embed="rId3">
            <a:alphaModFix/>
          </a:blip>
          <a:stretch>
            <a:fillRect/>
          </a:stretch>
        </p:blipFill>
        <p:spPr>
          <a:xfrm>
            <a:off x="119175" y="1524851"/>
            <a:ext cx="3166924" cy="3166924"/>
          </a:xfrm>
          <a:prstGeom prst="rect">
            <a:avLst/>
          </a:prstGeom>
          <a:noFill/>
          <a:ln>
            <a:noFill/>
          </a:ln>
        </p:spPr>
      </p:pic>
      <p:pic>
        <p:nvPicPr>
          <p:cNvPr id="290" name="Google Shape;290;p24"/>
          <p:cNvPicPr preferRelativeResize="0"/>
          <p:nvPr/>
        </p:nvPicPr>
        <p:blipFill>
          <a:blip r:embed="rId4">
            <a:alphaModFix/>
          </a:blip>
          <a:stretch>
            <a:fillRect/>
          </a:stretch>
        </p:blipFill>
        <p:spPr>
          <a:xfrm>
            <a:off x="3343125" y="1202847"/>
            <a:ext cx="2819873" cy="3810923"/>
          </a:xfrm>
          <a:prstGeom prst="rect">
            <a:avLst/>
          </a:prstGeom>
          <a:noFill/>
          <a:ln>
            <a:noFill/>
          </a:ln>
        </p:spPr>
      </p:pic>
      <p:pic>
        <p:nvPicPr>
          <p:cNvPr id="291" name="Google Shape;291;p24"/>
          <p:cNvPicPr preferRelativeResize="0"/>
          <p:nvPr/>
        </p:nvPicPr>
        <p:blipFill>
          <a:blip r:embed="rId5">
            <a:alphaModFix/>
          </a:blip>
          <a:stretch>
            <a:fillRect/>
          </a:stretch>
        </p:blipFill>
        <p:spPr>
          <a:xfrm>
            <a:off x="6306675" y="1247111"/>
            <a:ext cx="2661000" cy="344466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25"/>
          <p:cNvSpPr txBox="1"/>
          <p:nvPr>
            <p:ph type="title"/>
          </p:nvPr>
        </p:nvSpPr>
        <p:spPr>
          <a:xfrm>
            <a:off x="278425" y="392575"/>
            <a:ext cx="6028200" cy="766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Past Experiences + Benefits of Communities of Practice</a:t>
            </a:r>
            <a:endParaRPr/>
          </a:p>
        </p:txBody>
      </p:sp>
      <p:sp>
        <p:nvSpPr>
          <p:cNvPr id="297" name="Google Shape;297;p25"/>
          <p:cNvSpPr txBox="1"/>
          <p:nvPr>
            <p:ph idx="1" type="body"/>
          </p:nvPr>
        </p:nvSpPr>
        <p:spPr>
          <a:xfrm>
            <a:off x="814275" y="1327350"/>
            <a:ext cx="7421100" cy="13104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sz="3300">
              <a:solidFill>
                <a:srgbClr val="222222"/>
              </a:solidFill>
              <a:highlight>
                <a:srgbClr val="FFFFFF"/>
              </a:highlight>
              <a:latin typeface="Roboto Condensed"/>
              <a:ea typeface="Roboto Condensed"/>
              <a:cs typeface="Roboto Condensed"/>
              <a:sym typeface="Roboto Condensed"/>
            </a:endParaRPr>
          </a:p>
          <a:p>
            <a:pPr indent="-381000" lvl="0" marL="457200" rtl="0" algn="l">
              <a:lnSpc>
                <a:spcPct val="115000"/>
              </a:lnSpc>
              <a:spcBef>
                <a:spcPts val="0"/>
              </a:spcBef>
              <a:spcAft>
                <a:spcPts val="0"/>
              </a:spcAft>
              <a:buClr>
                <a:srgbClr val="222222"/>
              </a:buClr>
              <a:buSzPts val="2400"/>
              <a:buFont typeface="Roboto Condensed"/>
              <a:buChar char="▰"/>
            </a:pPr>
            <a:r>
              <a:rPr lang="en">
                <a:solidFill>
                  <a:srgbClr val="222222"/>
                </a:solidFill>
                <a:highlight>
                  <a:srgbClr val="FFFFFF"/>
                </a:highlight>
                <a:latin typeface="Roboto Condensed"/>
                <a:ea typeface="Roboto Condensed"/>
                <a:cs typeface="Roboto Condensed"/>
                <a:sym typeface="Roboto Condensed"/>
              </a:rPr>
              <a:t>North Texas Transfer Student Success Consortium </a:t>
            </a:r>
            <a:endParaRPr>
              <a:solidFill>
                <a:srgbClr val="222222"/>
              </a:solidFill>
              <a:highlight>
                <a:srgbClr val="FFFFFF"/>
              </a:highlight>
              <a:latin typeface="Roboto Condensed"/>
              <a:ea typeface="Roboto Condensed"/>
              <a:cs typeface="Roboto Condensed"/>
              <a:sym typeface="Roboto Condensed"/>
            </a:endParaRPr>
          </a:p>
          <a:p>
            <a:pPr indent="-381000" lvl="0" marL="457200" rtl="0" algn="l">
              <a:lnSpc>
                <a:spcPct val="115000"/>
              </a:lnSpc>
              <a:spcBef>
                <a:spcPts val="0"/>
              </a:spcBef>
              <a:spcAft>
                <a:spcPts val="0"/>
              </a:spcAft>
              <a:buClr>
                <a:srgbClr val="222222"/>
              </a:buClr>
              <a:buSzPts val="2400"/>
              <a:buFont typeface="Roboto Condensed"/>
              <a:buChar char="▰"/>
            </a:pPr>
            <a:r>
              <a:rPr lang="en">
                <a:solidFill>
                  <a:srgbClr val="222222"/>
                </a:solidFill>
                <a:highlight>
                  <a:srgbClr val="FFFFFF"/>
                </a:highlight>
                <a:latin typeface="Roboto Condensed"/>
                <a:ea typeface="Roboto Condensed"/>
                <a:cs typeface="Roboto Condensed"/>
                <a:sym typeface="Roboto Condensed"/>
              </a:rPr>
              <a:t>Pre-formalization of NISTS</a:t>
            </a:r>
            <a:endParaRPr>
              <a:solidFill>
                <a:srgbClr val="222222"/>
              </a:solidFill>
              <a:highlight>
                <a:srgbClr val="FFFFFF"/>
              </a:highlight>
              <a:latin typeface="Roboto Condensed"/>
              <a:ea typeface="Roboto Condensed"/>
              <a:cs typeface="Roboto Condensed"/>
              <a:sym typeface="Roboto Condensed"/>
            </a:endParaRPr>
          </a:p>
          <a:p>
            <a:pPr indent="0" lvl="0" marL="0" rtl="0" algn="l">
              <a:lnSpc>
                <a:spcPct val="115000"/>
              </a:lnSpc>
              <a:spcBef>
                <a:spcPts val="0"/>
              </a:spcBef>
              <a:spcAft>
                <a:spcPts val="0"/>
              </a:spcAft>
              <a:buNone/>
            </a:pPr>
            <a:r>
              <a:t/>
            </a:r>
            <a:endParaRPr sz="1100">
              <a:solidFill>
                <a:srgbClr val="222222"/>
              </a:solidFill>
              <a:highlight>
                <a:srgbClr val="FFFFFF"/>
              </a:highlight>
              <a:latin typeface="Calibri"/>
              <a:ea typeface="Calibri"/>
              <a:cs typeface="Calibri"/>
              <a:sym typeface="Calibri"/>
            </a:endParaRPr>
          </a:p>
          <a:p>
            <a:pPr indent="0" lvl="0" marL="0" rtl="0" algn="l">
              <a:spcBef>
                <a:spcPts val="600"/>
              </a:spcBef>
              <a:spcAft>
                <a:spcPts val="1000"/>
              </a:spcAft>
              <a:buNone/>
            </a:pPr>
            <a:r>
              <a:t/>
            </a:r>
            <a:endParaRPr/>
          </a:p>
        </p:txBody>
      </p:sp>
      <p:pic>
        <p:nvPicPr>
          <p:cNvPr id="298" name="Google Shape;298;p25"/>
          <p:cNvPicPr preferRelativeResize="0"/>
          <p:nvPr/>
        </p:nvPicPr>
        <p:blipFill>
          <a:blip r:embed="rId3">
            <a:alphaModFix/>
          </a:blip>
          <a:stretch>
            <a:fillRect/>
          </a:stretch>
        </p:blipFill>
        <p:spPr>
          <a:xfrm>
            <a:off x="1383325" y="2582150"/>
            <a:ext cx="1932279" cy="2200950"/>
          </a:xfrm>
          <a:prstGeom prst="rect">
            <a:avLst/>
          </a:prstGeom>
          <a:noFill/>
          <a:ln>
            <a:noFill/>
          </a:ln>
        </p:spPr>
      </p:pic>
      <p:pic>
        <p:nvPicPr>
          <p:cNvPr id="299" name="Google Shape;299;p25"/>
          <p:cNvPicPr preferRelativeResize="0"/>
          <p:nvPr/>
        </p:nvPicPr>
        <p:blipFill>
          <a:blip r:embed="rId4">
            <a:alphaModFix/>
          </a:blip>
          <a:stretch>
            <a:fillRect/>
          </a:stretch>
        </p:blipFill>
        <p:spPr>
          <a:xfrm>
            <a:off x="4083479" y="2806325"/>
            <a:ext cx="3048000" cy="17526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26"/>
          <p:cNvSpPr txBox="1"/>
          <p:nvPr>
            <p:ph type="title"/>
          </p:nvPr>
        </p:nvSpPr>
        <p:spPr>
          <a:xfrm>
            <a:off x="814275" y="392575"/>
            <a:ext cx="5492400" cy="766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Lessons Learned from THE Consortium’s CoPs</a:t>
            </a:r>
            <a:endParaRPr/>
          </a:p>
        </p:txBody>
      </p:sp>
      <p:pic>
        <p:nvPicPr>
          <p:cNvPr id="305" name="Google Shape;305;p26"/>
          <p:cNvPicPr preferRelativeResize="0"/>
          <p:nvPr/>
        </p:nvPicPr>
        <p:blipFill>
          <a:blip r:embed="rId3">
            <a:alphaModFix/>
          </a:blip>
          <a:stretch>
            <a:fillRect/>
          </a:stretch>
        </p:blipFill>
        <p:spPr>
          <a:xfrm>
            <a:off x="0" y="1564900"/>
            <a:ext cx="3021292" cy="2013699"/>
          </a:xfrm>
          <a:prstGeom prst="rect">
            <a:avLst/>
          </a:prstGeom>
          <a:noFill/>
          <a:ln>
            <a:noFill/>
          </a:ln>
        </p:spPr>
      </p:pic>
      <p:pic>
        <p:nvPicPr>
          <p:cNvPr id="306" name="Google Shape;306;p26"/>
          <p:cNvPicPr preferRelativeResize="0"/>
          <p:nvPr/>
        </p:nvPicPr>
        <p:blipFill>
          <a:blip r:embed="rId4">
            <a:alphaModFix/>
          </a:blip>
          <a:stretch>
            <a:fillRect/>
          </a:stretch>
        </p:blipFill>
        <p:spPr>
          <a:xfrm>
            <a:off x="3285425" y="1564901"/>
            <a:ext cx="3021245" cy="2013699"/>
          </a:xfrm>
          <a:prstGeom prst="rect">
            <a:avLst/>
          </a:prstGeom>
          <a:noFill/>
          <a:ln>
            <a:noFill/>
          </a:ln>
        </p:spPr>
      </p:pic>
      <p:pic>
        <p:nvPicPr>
          <p:cNvPr id="307" name="Google Shape;307;p26"/>
          <p:cNvPicPr preferRelativeResize="0"/>
          <p:nvPr/>
        </p:nvPicPr>
        <p:blipFill>
          <a:blip r:embed="rId5">
            <a:alphaModFix/>
          </a:blip>
          <a:stretch>
            <a:fillRect/>
          </a:stretch>
        </p:blipFill>
        <p:spPr>
          <a:xfrm>
            <a:off x="6459075" y="1564906"/>
            <a:ext cx="2684925" cy="201369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27"/>
          <p:cNvSpPr txBox="1"/>
          <p:nvPr>
            <p:ph type="title"/>
          </p:nvPr>
        </p:nvSpPr>
        <p:spPr>
          <a:xfrm>
            <a:off x="424950" y="392575"/>
            <a:ext cx="5647800" cy="766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Transferability</a:t>
            </a:r>
            <a:r>
              <a:rPr lang="en"/>
              <a:t> of Consortium Model</a:t>
            </a:r>
            <a:endParaRPr/>
          </a:p>
        </p:txBody>
      </p:sp>
      <p:pic>
        <p:nvPicPr>
          <p:cNvPr id="313" name="Google Shape;313;p27"/>
          <p:cNvPicPr preferRelativeResize="0"/>
          <p:nvPr/>
        </p:nvPicPr>
        <p:blipFill>
          <a:blip r:embed="rId3">
            <a:alphaModFix/>
          </a:blip>
          <a:stretch>
            <a:fillRect/>
          </a:stretch>
        </p:blipFill>
        <p:spPr>
          <a:xfrm>
            <a:off x="152400" y="1434225"/>
            <a:ext cx="4171767" cy="3679925"/>
          </a:xfrm>
          <a:prstGeom prst="rect">
            <a:avLst/>
          </a:prstGeom>
          <a:noFill/>
          <a:ln>
            <a:noFill/>
          </a:ln>
        </p:spPr>
      </p:pic>
      <p:pic>
        <p:nvPicPr>
          <p:cNvPr id="314" name="Google Shape;314;p27"/>
          <p:cNvPicPr preferRelativeResize="0"/>
          <p:nvPr/>
        </p:nvPicPr>
        <p:blipFill>
          <a:blip r:embed="rId4">
            <a:alphaModFix/>
          </a:blip>
          <a:stretch>
            <a:fillRect/>
          </a:stretch>
        </p:blipFill>
        <p:spPr>
          <a:xfrm>
            <a:off x="4476567" y="1341225"/>
            <a:ext cx="3452095" cy="3679923"/>
          </a:xfrm>
          <a:prstGeom prst="rect">
            <a:avLst/>
          </a:prstGeom>
          <a:noFill/>
          <a:ln>
            <a:noFill/>
          </a:ln>
        </p:spPr>
      </p:pic>
      <p:sp>
        <p:nvSpPr>
          <p:cNvPr id="315" name="Google Shape;315;p27"/>
          <p:cNvSpPr/>
          <p:nvPr/>
        </p:nvSpPr>
        <p:spPr>
          <a:xfrm>
            <a:off x="7157800" y="1263525"/>
            <a:ext cx="1047000" cy="1707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16" name="Google Shape;316;p27"/>
          <p:cNvPicPr preferRelativeResize="0"/>
          <p:nvPr/>
        </p:nvPicPr>
        <p:blipFill>
          <a:blip r:embed="rId5">
            <a:alphaModFix/>
          </a:blip>
          <a:stretch>
            <a:fillRect/>
          </a:stretch>
        </p:blipFill>
        <p:spPr>
          <a:xfrm>
            <a:off x="7505875" y="210125"/>
            <a:ext cx="1131100" cy="1131100"/>
          </a:xfrm>
          <a:prstGeom prst="rect">
            <a:avLst/>
          </a:prstGeom>
          <a:noFill/>
          <a:ln>
            <a:noFill/>
          </a:ln>
        </p:spPr>
      </p:pic>
      <p:pic>
        <p:nvPicPr>
          <p:cNvPr id="317" name="Google Shape;317;p27"/>
          <p:cNvPicPr preferRelativeResize="0"/>
          <p:nvPr/>
        </p:nvPicPr>
        <p:blipFill rotWithShape="1">
          <a:blip r:embed="rId6">
            <a:alphaModFix/>
          </a:blip>
          <a:srcRect b="0" l="0" r="10801" t="0"/>
          <a:stretch/>
        </p:blipFill>
        <p:spPr>
          <a:xfrm>
            <a:off x="5152188" y="0"/>
            <a:ext cx="2100850" cy="13273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28"/>
          <p:cNvSpPr txBox="1"/>
          <p:nvPr>
            <p:ph type="title"/>
          </p:nvPr>
        </p:nvSpPr>
        <p:spPr>
          <a:xfrm>
            <a:off x="814275" y="392575"/>
            <a:ext cx="5492400" cy="766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Ready to start your own? - 5 Quick Steps </a:t>
            </a:r>
            <a:endParaRPr/>
          </a:p>
        </p:txBody>
      </p:sp>
      <p:sp>
        <p:nvSpPr>
          <p:cNvPr id="323" name="Google Shape;323;p28"/>
          <p:cNvSpPr txBox="1"/>
          <p:nvPr/>
        </p:nvSpPr>
        <p:spPr>
          <a:xfrm>
            <a:off x="617925" y="1628425"/>
            <a:ext cx="7610100" cy="30552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Roboto Condensed"/>
              <a:buAutoNum type="arabicPeriod"/>
            </a:pPr>
            <a:r>
              <a:rPr lang="en" sz="2200">
                <a:latin typeface="Roboto Condensed"/>
                <a:ea typeface="Roboto Condensed"/>
                <a:cs typeface="Roboto Condensed"/>
                <a:sym typeface="Roboto Condensed"/>
              </a:rPr>
              <a:t>Identify a leader (both a facilitat</a:t>
            </a:r>
            <a:r>
              <a:rPr lang="en" sz="2200">
                <a:latin typeface="Roboto Condensed"/>
                <a:ea typeface="Roboto Condensed"/>
                <a:cs typeface="Roboto Condensed"/>
                <a:sym typeface="Roboto Condensed"/>
              </a:rPr>
              <a:t>or and logistics)</a:t>
            </a:r>
            <a:endParaRPr sz="2200">
              <a:latin typeface="Roboto Condensed"/>
              <a:ea typeface="Roboto Condensed"/>
              <a:cs typeface="Roboto Condensed"/>
              <a:sym typeface="Roboto Condensed"/>
            </a:endParaRPr>
          </a:p>
          <a:p>
            <a:pPr indent="-368300" lvl="0" marL="457200" rtl="0" algn="l">
              <a:spcBef>
                <a:spcPts val="0"/>
              </a:spcBef>
              <a:spcAft>
                <a:spcPts val="0"/>
              </a:spcAft>
              <a:buSzPts val="2200"/>
              <a:buFont typeface="Roboto Condensed"/>
              <a:buAutoNum type="arabicPeriod"/>
            </a:pPr>
            <a:r>
              <a:rPr lang="en" sz="2200">
                <a:latin typeface="Roboto Condensed"/>
                <a:ea typeface="Roboto Condensed"/>
                <a:cs typeface="Roboto Condensed"/>
                <a:sym typeface="Roboto Condensed"/>
              </a:rPr>
              <a:t>Begin creating an invitation list. Think about higher education partners and special guests </a:t>
            </a:r>
            <a:endParaRPr sz="2200">
              <a:latin typeface="Roboto Condensed"/>
              <a:ea typeface="Roboto Condensed"/>
              <a:cs typeface="Roboto Condensed"/>
              <a:sym typeface="Roboto Condensed"/>
            </a:endParaRPr>
          </a:p>
          <a:p>
            <a:pPr indent="-368300" lvl="0" marL="457200" rtl="0" algn="l">
              <a:spcBef>
                <a:spcPts val="0"/>
              </a:spcBef>
              <a:spcAft>
                <a:spcPts val="0"/>
              </a:spcAft>
              <a:buSzPts val="2200"/>
              <a:buFont typeface="Roboto Condensed"/>
              <a:buAutoNum type="arabicPeriod"/>
            </a:pPr>
            <a:r>
              <a:rPr lang="en" sz="2200">
                <a:latin typeface="Roboto Condensed"/>
                <a:ea typeface="Roboto Condensed"/>
                <a:cs typeface="Roboto Condensed"/>
                <a:sym typeface="Roboto Condensed"/>
              </a:rPr>
              <a:t>Create an agenda template and meetings minute folder </a:t>
            </a:r>
            <a:endParaRPr sz="2200">
              <a:latin typeface="Roboto Condensed"/>
              <a:ea typeface="Roboto Condensed"/>
              <a:cs typeface="Roboto Condensed"/>
              <a:sym typeface="Roboto Condensed"/>
            </a:endParaRPr>
          </a:p>
          <a:p>
            <a:pPr indent="-368300" lvl="0" marL="457200" rtl="0" algn="l">
              <a:spcBef>
                <a:spcPts val="0"/>
              </a:spcBef>
              <a:spcAft>
                <a:spcPts val="0"/>
              </a:spcAft>
              <a:buSzPts val="2200"/>
              <a:buFont typeface="Roboto Condensed"/>
              <a:buAutoNum type="arabicPeriod"/>
            </a:pPr>
            <a:r>
              <a:rPr lang="en" sz="2200">
                <a:latin typeface="Roboto Condensed"/>
                <a:ea typeface="Roboto Condensed"/>
                <a:cs typeface="Roboto Condensed"/>
                <a:sym typeface="Roboto Condensed"/>
              </a:rPr>
              <a:t>Identify possible goals for the group. What are </a:t>
            </a:r>
            <a:r>
              <a:rPr lang="en" sz="2200">
                <a:latin typeface="Roboto Condensed"/>
                <a:ea typeface="Roboto Condensed"/>
                <a:cs typeface="Roboto Condensed"/>
                <a:sym typeface="Roboto Condensed"/>
              </a:rPr>
              <a:t>challenge</a:t>
            </a:r>
            <a:r>
              <a:rPr lang="en" sz="2200">
                <a:latin typeface="Roboto Condensed"/>
                <a:ea typeface="Roboto Condensed"/>
                <a:cs typeface="Roboto Condensed"/>
                <a:sym typeface="Roboto Condensed"/>
              </a:rPr>
              <a:t> areas? </a:t>
            </a:r>
            <a:endParaRPr sz="2200">
              <a:latin typeface="Roboto Condensed"/>
              <a:ea typeface="Roboto Condensed"/>
              <a:cs typeface="Roboto Condensed"/>
              <a:sym typeface="Roboto Condensed"/>
            </a:endParaRPr>
          </a:p>
          <a:p>
            <a:pPr indent="-368300" lvl="0" marL="457200" rtl="0" algn="l">
              <a:spcBef>
                <a:spcPts val="0"/>
              </a:spcBef>
              <a:spcAft>
                <a:spcPts val="0"/>
              </a:spcAft>
              <a:buSzPts val="2200"/>
              <a:buFont typeface="Roboto Condensed"/>
              <a:buAutoNum type="arabicPeriod"/>
            </a:pPr>
            <a:r>
              <a:rPr lang="en" sz="2200">
                <a:latin typeface="Roboto Condensed"/>
                <a:ea typeface="Roboto Condensed"/>
                <a:cs typeface="Roboto Condensed"/>
                <a:sym typeface="Roboto Condensed"/>
              </a:rPr>
              <a:t>Determine appropriate meeting frequency for the group. </a:t>
            </a:r>
            <a:endParaRPr sz="2200">
              <a:latin typeface="Roboto Condensed"/>
              <a:ea typeface="Roboto Condensed"/>
              <a:cs typeface="Roboto Condensed"/>
              <a:sym typeface="Roboto Condense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29"/>
          <p:cNvSpPr txBox="1"/>
          <p:nvPr>
            <p:ph type="title"/>
          </p:nvPr>
        </p:nvSpPr>
        <p:spPr>
          <a:xfrm>
            <a:off x="814275" y="392575"/>
            <a:ext cx="5492400" cy="766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Collaboration is Critical</a:t>
            </a:r>
            <a:endParaRPr/>
          </a:p>
        </p:txBody>
      </p:sp>
      <p:pic>
        <p:nvPicPr>
          <p:cNvPr id="329" name="Google Shape;329;p29"/>
          <p:cNvPicPr preferRelativeResize="0"/>
          <p:nvPr/>
        </p:nvPicPr>
        <p:blipFill>
          <a:blip r:embed="rId3">
            <a:alphaModFix/>
          </a:blip>
          <a:stretch>
            <a:fillRect/>
          </a:stretch>
        </p:blipFill>
        <p:spPr>
          <a:xfrm>
            <a:off x="152400" y="1515675"/>
            <a:ext cx="2861425" cy="1902850"/>
          </a:xfrm>
          <a:prstGeom prst="rect">
            <a:avLst/>
          </a:prstGeom>
          <a:noFill/>
          <a:ln>
            <a:noFill/>
          </a:ln>
        </p:spPr>
      </p:pic>
      <p:pic>
        <p:nvPicPr>
          <p:cNvPr id="330" name="Google Shape;330;p29"/>
          <p:cNvPicPr preferRelativeResize="0"/>
          <p:nvPr/>
        </p:nvPicPr>
        <p:blipFill>
          <a:blip r:embed="rId4">
            <a:alphaModFix/>
          </a:blip>
          <a:stretch>
            <a:fillRect/>
          </a:stretch>
        </p:blipFill>
        <p:spPr>
          <a:xfrm>
            <a:off x="3294662" y="1515675"/>
            <a:ext cx="2861425" cy="1902850"/>
          </a:xfrm>
          <a:prstGeom prst="rect">
            <a:avLst/>
          </a:prstGeom>
          <a:noFill/>
          <a:ln>
            <a:noFill/>
          </a:ln>
        </p:spPr>
      </p:pic>
      <p:pic>
        <p:nvPicPr>
          <p:cNvPr id="331" name="Google Shape;331;p29"/>
          <p:cNvPicPr preferRelativeResize="0"/>
          <p:nvPr/>
        </p:nvPicPr>
        <p:blipFill>
          <a:blip r:embed="rId5">
            <a:alphaModFix/>
          </a:blip>
          <a:stretch>
            <a:fillRect/>
          </a:stretch>
        </p:blipFill>
        <p:spPr>
          <a:xfrm>
            <a:off x="6436925" y="1515675"/>
            <a:ext cx="2537141" cy="1902850"/>
          </a:xfrm>
          <a:prstGeom prst="rect">
            <a:avLst/>
          </a:prstGeom>
          <a:noFill/>
          <a:ln>
            <a:noFill/>
          </a:ln>
        </p:spPr>
      </p:pic>
      <p:pic>
        <p:nvPicPr>
          <p:cNvPr id="332" name="Google Shape;332;p29"/>
          <p:cNvPicPr preferRelativeResize="0"/>
          <p:nvPr/>
        </p:nvPicPr>
        <p:blipFill>
          <a:blip r:embed="rId6">
            <a:alphaModFix/>
          </a:blip>
          <a:stretch>
            <a:fillRect/>
          </a:stretch>
        </p:blipFill>
        <p:spPr>
          <a:xfrm>
            <a:off x="152400" y="3485900"/>
            <a:ext cx="1863551" cy="1397675"/>
          </a:xfrm>
          <a:prstGeom prst="rect">
            <a:avLst/>
          </a:prstGeom>
          <a:noFill/>
          <a:ln>
            <a:noFill/>
          </a:ln>
        </p:spPr>
      </p:pic>
      <p:pic>
        <p:nvPicPr>
          <p:cNvPr id="333" name="Google Shape;333;p29"/>
          <p:cNvPicPr preferRelativeResize="0"/>
          <p:nvPr/>
        </p:nvPicPr>
        <p:blipFill>
          <a:blip r:embed="rId7">
            <a:alphaModFix/>
          </a:blip>
          <a:stretch>
            <a:fillRect/>
          </a:stretch>
        </p:blipFill>
        <p:spPr>
          <a:xfrm>
            <a:off x="2178025" y="3485904"/>
            <a:ext cx="1758113" cy="1397676"/>
          </a:xfrm>
          <a:prstGeom prst="rect">
            <a:avLst/>
          </a:prstGeom>
          <a:noFill/>
          <a:ln>
            <a:noFill/>
          </a:ln>
        </p:spPr>
      </p:pic>
      <p:pic>
        <p:nvPicPr>
          <p:cNvPr id="334" name="Google Shape;334;p29"/>
          <p:cNvPicPr preferRelativeResize="0"/>
          <p:nvPr/>
        </p:nvPicPr>
        <p:blipFill>
          <a:blip r:embed="rId8">
            <a:alphaModFix/>
          </a:blip>
          <a:stretch>
            <a:fillRect/>
          </a:stretch>
        </p:blipFill>
        <p:spPr>
          <a:xfrm>
            <a:off x="4098224" y="3485900"/>
            <a:ext cx="1354754" cy="1397676"/>
          </a:xfrm>
          <a:prstGeom prst="rect">
            <a:avLst/>
          </a:prstGeom>
          <a:noFill/>
          <a:ln>
            <a:noFill/>
          </a:ln>
        </p:spPr>
      </p:pic>
      <p:pic>
        <p:nvPicPr>
          <p:cNvPr id="335" name="Google Shape;335;p29"/>
          <p:cNvPicPr preferRelativeResize="0"/>
          <p:nvPr/>
        </p:nvPicPr>
        <p:blipFill>
          <a:blip r:embed="rId9">
            <a:alphaModFix/>
          </a:blip>
          <a:stretch>
            <a:fillRect/>
          </a:stretch>
        </p:blipFill>
        <p:spPr>
          <a:xfrm>
            <a:off x="5615051" y="3485900"/>
            <a:ext cx="1015260" cy="1397675"/>
          </a:xfrm>
          <a:prstGeom prst="rect">
            <a:avLst/>
          </a:prstGeom>
          <a:noFill/>
          <a:ln>
            <a:noFill/>
          </a:ln>
        </p:spPr>
      </p:pic>
      <p:pic>
        <p:nvPicPr>
          <p:cNvPr id="336" name="Google Shape;336;p29"/>
          <p:cNvPicPr preferRelativeResize="0"/>
          <p:nvPr/>
        </p:nvPicPr>
        <p:blipFill>
          <a:blip r:embed="rId10">
            <a:alphaModFix/>
          </a:blip>
          <a:stretch>
            <a:fillRect/>
          </a:stretch>
        </p:blipFill>
        <p:spPr>
          <a:xfrm>
            <a:off x="6698875" y="3485900"/>
            <a:ext cx="1110225" cy="832676"/>
          </a:xfrm>
          <a:prstGeom prst="rect">
            <a:avLst/>
          </a:prstGeom>
          <a:noFill/>
          <a:ln>
            <a:noFill/>
          </a:ln>
        </p:spPr>
      </p:pic>
      <p:pic>
        <p:nvPicPr>
          <p:cNvPr id="337" name="Google Shape;337;p29"/>
          <p:cNvPicPr preferRelativeResize="0"/>
          <p:nvPr/>
        </p:nvPicPr>
        <p:blipFill>
          <a:blip r:embed="rId11">
            <a:alphaModFix/>
          </a:blip>
          <a:stretch>
            <a:fillRect/>
          </a:stretch>
        </p:blipFill>
        <p:spPr>
          <a:xfrm>
            <a:off x="7877675" y="3485900"/>
            <a:ext cx="1110225" cy="83267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30"/>
          <p:cNvSpPr txBox="1"/>
          <p:nvPr>
            <p:ph type="title"/>
          </p:nvPr>
        </p:nvSpPr>
        <p:spPr>
          <a:xfrm>
            <a:off x="814275" y="392575"/>
            <a:ext cx="5492400" cy="766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Follow us on Social Media!</a:t>
            </a:r>
            <a:endParaRPr/>
          </a:p>
        </p:txBody>
      </p:sp>
      <p:sp>
        <p:nvSpPr>
          <p:cNvPr id="343" name="Google Shape;343;p30"/>
          <p:cNvSpPr txBox="1"/>
          <p:nvPr>
            <p:ph idx="1" type="body"/>
          </p:nvPr>
        </p:nvSpPr>
        <p:spPr>
          <a:xfrm>
            <a:off x="1731725" y="1544675"/>
            <a:ext cx="6132600" cy="816300"/>
          </a:xfrm>
          <a:prstGeom prst="rect">
            <a:avLst/>
          </a:prstGeom>
        </p:spPr>
        <p:txBody>
          <a:bodyPr anchorCtr="0" anchor="t" bIns="91425" lIns="91425" spcFirstLastPara="1" rIns="91425" wrap="square" tIns="91425">
            <a:noAutofit/>
          </a:bodyPr>
          <a:lstStyle/>
          <a:p>
            <a:pPr indent="0" lvl="0" marL="0" rtl="0" algn="l">
              <a:spcBef>
                <a:spcPts val="600"/>
              </a:spcBef>
              <a:spcAft>
                <a:spcPts val="1000"/>
              </a:spcAft>
              <a:buNone/>
            </a:pPr>
            <a:r>
              <a:rPr lang="en" sz="1800"/>
              <a:t>@TulsaHigherEducationConsortium</a:t>
            </a:r>
            <a:endParaRPr sz="1800"/>
          </a:p>
        </p:txBody>
      </p:sp>
      <p:sp>
        <p:nvSpPr>
          <p:cNvPr id="344" name="Google Shape;344;p30"/>
          <p:cNvSpPr txBox="1"/>
          <p:nvPr>
            <p:ph idx="12" type="sldNum"/>
          </p:nvPr>
        </p:nvSpPr>
        <p:spPr>
          <a:xfrm>
            <a:off x="7618000" y="4636500"/>
            <a:ext cx="1487400" cy="315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45" name="Google Shape;345;p30"/>
          <p:cNvPicPr preferRelativeResize="0"/>
          <p:nvPr/>
        </p:nvPicPr>
        <p:blipFill>
          <a:blip r:embed="rId3">
            <a:alphaModFix/>
          </a:blip>
          <a:stretch>
            <a:fillRect/>
          </a:stretch>
        </p:blipFill>
        <p:spPr>
          <a:xfrm>
            <a:off x="814275" y="1484300"/>
            <a:ext cx="766200" cy="766200"/>
          </a:xfrm>
          <a:prstGeom prst="rect">
            <a:avLst/>
          </a:prstGeom>
          <a:noFill/>
          <a:ln>
            <a:noFill/>
          </a:ln>
        </p:spPr>
      </p:pic>
      <p:pic>
        <p:nvPicPr>
          <p:cNvPr id="346" name="Google Shape;346;p30"/>
          <p:cNvPicPr preferRelativeResize="0"/>
          <p:nvPr/>
        </p:nvPicPr>
        <p:blipFill>
          <a:blip r:embed="rId4">
            <a:alphaModFix/>
          </a:blip>
          <a:stretch>
            <a:fillRect/>
          </a:stretch>
        </p:blipFill>
        <p:spPr>
          <a:xfrm>
            <a:off x="663025" y="2474900"/>
            <a:ext cx="1068700" cy="598475"/>
          </a:xfrm>
          <a:prstGeom prst="rect">
            <a:avLst/>
          </a:prstGeom>
          <a:noFill/>
          <a:ln>
            <a:noFill/>
          </a:ln>
        </p:spPr>
      </p:pic>
      <p:pic>
        <p:nvPicPr>
          <p:cNvPr id="347" name="Google Shape;347;p30"/>
          <p:cNvPicPr preferRelativeResize="0"/>
          <p:nvPr/>
        </p:nvPicPr>
        <p:blipFill>
          <a:blip r:embed="rId5">
            <a:alphaModFix/>
          </a:blip>
          <a:stretch>
            <a:fillRect/>
          </a:stretch>
        </p:blipFill>
        <p:spPr>
          <a:xfrm>
            <a:off x="814275" y="3247100"/>
            <a:ext cx="766200" cy="766200"/>
          </a:xfrm>
          <a:prstGeom prst="rect">
            <a:avLst/>
          </a:prstGeom>
          <a:noFill/>
          <a:ln>
            <a:noFill/>
          </a:ln>
        </p:spPr>
      </p:pic>
      <p:pic>
        <p:nvPicPr>
          <p:cNvPr id="348" name="Google Shape;348;p30"/>
          <p:cNvPicPr preferRelativeResize="0"/>
          <p:nvPr/>
        </p:nvPicPr>
        <p:blipFill>
          <a:blip r:embed="rId6">
            <a:alphaModFix/>
          </a:blip>
          <a:stretch>
            <a:fillRect/>
          </a:stretch>
        </p:blipFill>
        <p:spPr>
          <a:xfrm>
            <a:off x="789200" y="4187025"/>
            <a:ext cx="816350" cy="816350"/>
          </a:xfrm>
          <a:prstGeom prst="rect">
            <a:avLst/>
          </a:prstGeom>
          <a:noFill/>
          <a:ln>
            <a:noFill/>
          </a:ln>
        </p:spPr>
      </p:pic>
      <p:sp>
        <p:nvSpPr>
          <p:cNvPr id="349" name="Google Shape;349;p30"/>
          <p:cNvSpPr txBox="1"/>
          <p:nvPr>
            <p:ph idx="1" type="body"/>
          </p:nvPr>
        </p:nvSpPr>
        <p:spPr>
          <a:xfrm>
            <a:off x="1731725" y="2365988"/>
            <a:ext cx="6132600" cy="816300"/>
          </a:xfrm>
          <a:prstGeom prst="rect">
            <a:avLst/>
          </a:prstGeom>
        </p:spPr>
        <p:txBody>
          <a:bodyPr anchorCtr="0" anchor="t" bIns="91425" lIns="91425" spcFirstLastPara="1" rIns="91425" wrap="square" tIns="91425">
            <a:noAutofit/>
          </a:bodyPr>
          <a:lstStyle/>
          <a:p>
            <a:pPr indent="0" lvl="0" marL="0" rtl="0" algn="l">
              <a:spcBef>
                <a:spcPts val="600"/>
              </a:spcBef>
              <a:spcAft>
                <a:spcPts val="1000"/>
              </a:spcAft>
              <a:buNone/>
            </a:pPr>
            <a:r>
              <a:rPr lang="en" sz="1800"/>
              <a:t>@HigherTulsa</a:t>
            </a:r>
            <a:endParaRPr sz="1800"/>
          </a:p>
        </p:txBody>
      </p:sp>
      <p:sp>
        <p:nvSpPr>
          <p:cNvPr id="350" name="Google Shape;350;p30"/>
          <p:cNvSpPr txBox="1"/>
          <p:nvPr>
            <p:ph idx="1" type="body"/>
          </p:nvPr>
        </p:nvSpPr>
        <p:spPr>
          <a:xfrm>
            <a:off x="1731725" y="3222050"/>
            <a:ext cx="6132600" cy="816300"/>
          </a:xfrm>
          <a:prstGeom prst="rect">
            <a:avLst/>
          </a:prstGeom>
        </p:spPr>
        <p:txBody>
          <a:bodyPr anchorCtr="0" anchor="t" bIns="91425" lIns="91425" spcFirstLastPara="1" rIns="91425" wrap="square" tIns="91425">
            <a:noAutofit/>
          </a:bodyPr>
          <a:lstStyle/>
          <a:p>
            <a:pPr indent="0" lvl="0" marL="0" rtl="0" algn="l">
              <a:spcBef>
                <a:spcPts val="600"/>
              </a:spcBef>
              <a:spcAft>
                <a:spcPts val="1000"/>
              </a:spcAft>
              <a:buNone/>
            </a:pPr>
            <a:r>
              <a:rPr lang="en" sz="1800"/>
              <a:t>@tulsahighered</a:t>
            </a:r>
            <a:endParaRPr sz="1800"/>
          </a:p>
        </p:txBody>
      </p:sp>
      <p:sp>
        <p:nvSpPr>
          <p:cNvPr id="351" name="Google Shape;351;p30"/>
          <p:cNvSpPr txBox="1"/>
          <p:nvPr>
            <p:ph idx="1" type="body"/>
          </p:nvPr>
        </p:nvSpPr>
        <p:spPr>
          <a:xfrm>
            <a:off x="1634000" y="4135800"/>
            <a:ext cx="6132600" cy="816300"/>
          </a:xfrm>
          <a:prstGeom prst="rect">
            <a:avLst/>
          </a:prstGeom>
        </p:spPr>
        <p:txBody>
          <a:bodyPr anchorCtr="0" anchor="t" bIns="91425" lIns="91425" spcFirstLastPara="1" rIns="91425" wrap="square" tIns="91425">
            <a:noAutofit/>
          </a:bodyPr>
          <a:lstStyle/>
          <a:p>
            <a:pPr indent="0" lvl="0" marL="0" rtl="0" algn="l">
              <a:spcBef>
                <a:spcPts val="600"/>
              </a:spcBef>
              <a:spcAft>
                <a:spcPts val="1000"/>
              </a:spcAft>
              <a:buNone/>
            </a:pPr>
            <a:r>
              <a:rPr lang="en" sz="1800"/>
              <a:t>@TulsaHigherEducationConsortium</a:t>
            </a:r>
            <a:endParaRPr sz="1800"/>
          </a:p>
        </p:txBody>
      </p:sp>
      <p:sp>
        <p:nvSpPr>
          <p:cNvPr id="352" name="Google Shape;352;p30"/>
          <p:cNvSpPr txBox="1"/>
          <p:nvPr/>
        </p:nvSpPr>
        <p:spPr>
          <a:xfrm>
            <a:off x="5204175" y="1484300"/>
            <a:ext cx="3356400" cy="1877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200" u="sng">
                <a:latin typeface="Roboto Condensed"/>
                <a:ea typeface="Roboto Condensed"/>
                <a:cs typeface="Roboto Condensed"/>
                <a:sym typeface="Roboto Condensed"/>
              </a:rPr>
              <a:t>Website: </a:t>
            </a:r>
            <a:endParaRPr b="1" sz="2200" u="sng">
              <a:latin typeface="Roboto Condensed"/>
              <a:ea typeface="Roboto Condensed"/>
              <a:cs typeface="Roboto Condensed"/>
              <a:sym typeface="Roboto Condensed"/>
            </a:endParaRPr>
          </a:p>
          <a:p>
            <a:pPr indent="0" lvl="0" marL="0" rtl="0" algn="ctr">
              <a:spcBef>
                <a:spcPts val="0"/>
              </a:spcBef>
              <a:spcAft>
                <a:spcPts val="0"/>
              </a:spcAft>
              <a:buNone/>
            </a:pPr>
            <a:r>
              <a:rPr lang="en" sz="2200" u="sng">
                <a:solidFill>
                  <a:schemeClr val="hlink"/>
                </a:solidFill>
                <a:latin typeface="Roboto Condensed"/>
                <a:ea typeface="Roboto Condensed"/>
                <a:cs typeface="Roboto Condensed"/>
                <a:sym typeface="Roboto Condensed"/>
                <a:hlinkClick r:id="rId7"/>
              </a:rPr>
              <a:t>www.tulsahighered.com</a:t>
            </a:r>
            <a:endParaRPr sz="2200">
              <a:latin typeface="Roboto Condensed"/>
              <a:ea typeface="Roboto Condensed"/>
              <a:cs typeface="Roboto Condensed"/>
              <a:sym typeface="Roboto Condensed"/>
            </a:endParaRPr>
          </a:p>
          <a:p>
            <a:pPr indent="0" lvl="0" marL="0" rtl="0" algn="ctr">
              <a:spcBef>
                <a:spcPts val="0"/>
              </a:spcBef>
              <a:spcAft>
                <a:spcPts val="0"/>
              </a:spcAft>
              <a:buNone/>
            </a:pPr>
            <a:r>
              <a:t/>
            </a:r>
            <a:endParaRPr sz="2200">
              <a:latin typeface="Roboto Condensed"/>
              <a:ea typeface="Roboto Condensed"/>
              <a:cs typeface="Roboto Condensed"/>
              <a:sym typeface="Roboto Condensed"/>
            </a:endParaRPr>
          </a:p>
          <a:p>
            <a:pPr indent="0" lvl="0" marL="0" rtl="0" algn="ctr">
              <a:spcBef>
                <a:spcPts val="0"/>
              </a:spcBef>
              <a:spcAft>
                <a:spcPts val="0"/>
              </a:spcAft>
              <a:buNone/>
            </a:pPr>
            <a:r>
              <a:rPr i="1" lang="en" sz="2200">
                <a:latin typeface="Roboto Condensed"/>
                <a:ea typeface="Roboto Condensed"/>
                <a:cs typeface="Roboto Condensed"/>
                <a:sym typeface="Roboto Condensed"/>
              </a:rPr>
              <a:t>Want to receive our monthly newsletter? Sign up here!</a:t>
            </a:r>
            <a:endParaRPr i="1" sz="2200">
              <a:latin typeface="Roboto Condensed"/>
              <a:ea typeface="Roboto Condensed"/>
              <a:cs typeface="Roboto Condensed"/>
              <a:sym typeface="Roboto Condensed"/>
            </a:endParaRPr>
          </a:p>
        </p:txBody>
      </p:sp>
      <p:pic>
        <p:nvPicPr>
          <p:cNvPr id="353" name="Google Shape;353;p30"/>
          <p:cNvPicPr preferRelativeResize="0"/>
          <p:nvPr/>
        </p:nvPicPr>
        <p:blipFill>
          <a:blip r:embed="rId8">
            <a:alphaModFix/>
          </a:blip>
          <a:stretch>
            <a:fillRect/>
          </a:stretch>
        </p:blipFill>
        <p:spPr>
          <a:xfrm>
            <a:off x="7250825" y="227697"/>
            <a:ext cx="1783875" cy="700150"/>
          </a:xfrm>
          <a:prstGeom prst="rect">
            <a:avLst/>
          </a:prstGeom>
          <a:noFill/>
          <a:ln>
            <a:noFill/>
          </a:ln>
        </p:spPr>
      </p:pic>
      <p:pic>
        <p:nvPicPr>
          <p:cNvPr id="354" name="Google Shape;354;p30"/>
          <p:cNvPicPr preferRelativeResize="0"/>
          <p:nvPr/>
        </p:nvPicPr>
        <p:blipFill>
          <a:blip r:embed="rId9">
            <a:alphaModFix/>
          </a:blip>
          <a:stretch>
            <a:fillRect/>
          </a:stretch>
        </p:blipFill>
        <p:spPr>
          <a:xfrm>
            <a:off x="6040275" y="3319150"/>
            <a:ext cx="1783875" cy="17838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31"/>
          <p:cNvSpPr txBox="1"/>
          <p:nvPr>
            <p:ph type="ctrTitle"/>
          </p:nvPr>
        </p:nvSpPr>
        <p:spPr>
          <a:xfrm>
            <a:off x="709025" y="735173"/>
            <a:ext cx="4094400" cy="1159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accent1"/>
                </a:solidFill>
              </a:rPr>
              <a:t>Questions?</a:t>
            </a:r>
            <a:endParaRPr>
              <a:solidFill>
                <a:schemeClr val="accent1"/>
              </a:solidFill>
            </a:endParaRPr>
          </a:p>
        </p:txBody>
      </p:sp>
      <p:sp>
        <p:nvSpPr>
          <p:cNvPr id="360" name="Google Shape;360;p31"/>
          <p:cNvSpPr txBox="1"/>
          <p:nvPr>
            <p:ph idx="1" type="subTitle"/>
          </p:nvPr>
        </p:nvSpPr>
        <p:spPr>
          <a:xfrm>
            <a:off x="402150" y="3116151"/>
            <a:ext cx="4094400" cy="1489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Contact: </a:t>
            </a:r>
            <a:r>
              <a:rPr lang="en" u="sng">
                <a:hlinkClick r:id="rId3"/>
              </a:rPr>
              <a:t>llatta@tulsahighered.com</a:t>
            </a:r>
            <a:r>
              <a:rPr lang="en"/>
              <a:t> </a:t>
            </a:r>
            <a:endParaRPr/>
          </a:p>
          <a:p>
            <a:pPr indent="0" lvl="0" marL="0" rtl="0" algn="l">
              <a:spcBef>
                <a:spcPts val="1000"/>
              </a:spcBef>
              <a:spcAft>
                <a:spcPts val="0"/>
              </a:spcAft>
              <a:buNone/>
            </a:pPr>
            <a:r>
              <a:rPr lang="en">
                <a:highlight>
                  <a:schemeClr val="accent5"/>
                </a:highlight>
              </a:rPr>
              <a:t>		</a:t>
            </a:r>
            <a:r>
              <a:rPr lang="en" u="sng">
                <a:highlight>
                  <a:schemeClr val="accent1"/>
                </a:highlight>
                <a:hlinkClick r:id="rId4"/>
              </a:rPr>
              <a:t>swyatt@tulsahighered.com</a:t>
            </a:r>
            <a:endParaRPr>
              <a:highlight>
                <a:schemeClr val="accent1"/>
              </a:highlight>
            </a:endParaRPr>
          </a:p>
          <a:p>
            <a:pPr indent="0" lvl="0" marL="0" rtl="0" algn="l">
              <a:spcBef>
                <a:spcPts val="1000"/>
              </a:spcBef>
              <a:spcAft>
                <a:spcPts val="0"/>
              </a:spcAft>
              <a:buNone/>
            </a:pPr>
            <a:r>
              <a:rPr lang="en">
                <a:highlight>
                  <a:schemeClr val="accent1"/>
                </a:highlight>
              </a:rPr>
              <a:t>		</a:t>
            </a:r>
            <a:r>
              <a:rPr lang="en" u="sng">
                <a:highlight>
                  <a:schemeClr val="accent1"/>
                </a:highlight>
                <a:hlinkClick r:id="rId5"/>
              </a:rPr>
              <a:t>brandon.miller10@tulsacc.edu</a:t>
            </a:r>
            <a:endParaRPr>
              <a:highlight>
                <a:schemeClr val="accent1"/>
              </a:highlight>
            </a:endParaRPr>
          </a:p>
          <a:p>
            <a:pPr indent="0" lvl="0" marL="0" rtl="0" algn="l">
              <a:spcBef>
                <a:spcPts val="1000"/>
              </a:spcBef>
              <a:spcAft>
                <a:spcPts val="0"/>
              </a:spcAft>
              <a:buNone/>
            </a:pPr>
            <a:r>
              <a:t/>
            </a:r>
            <a:endParaRPr>
              <a:highlight>
                <a:schemeClr val="accent1"/>
              </a:highlight>
            </a:endParaRPr>
          </a:p>
          <a:p>
            <a:pPr indent="0" lvl="0" marL="0" rtl="0" algn="l">
              <a:spcBef>
                <a:spcPts val="1000"/>
              </a:spcBef>
              <a:spcAft>
                <a:spcPts val="100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15"/>
          <p:cNvSpPr txBox="1"/>
          <p:nvPr>
            <p:ph type="ctrTitle"/>
          </p:nvPr>
        </p:nvSpPr>
        <p:spPr>
          <a:xfrm>
            <a:off x="685800" y="1090750"/>
            <a:ext cx="5367900" cy="2961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4" name="Google Shape;204;p15"/>
          <p:cNvPicPr preferRelativeResize="0"/>
          <p:nvPr/>
        </p:nvPicPr>
        <p:blipFill>
          <a:blip r:embed="rId3">
            <a:alphaModFix/>
          </a:blip>
          <a:stretch>
            <a:fillRect/>
          </a:stretch>
        </p:blipFill>
        <p:spPr>
          <a:xfrm>
            <a:off x="0" y="0"/>
            <a:ext cx="9144000" cy="5143500"/>
          </a:xfrm>
          <a:prstGeom prst="rect">
            <a:avLst/>
          </a:prstGeom>
          <a:noFill/>
          <a:ln>
            <a:noFill/>
          </a:ln>
        </p:spPr>
      </p:pic>
      <p:sp>
        <p:nvSpPr>
          <p:cNvPr id="205" name="Google Shape;205;p15"/>
          <p:cNvSpPr txBox="1"/>
          <p:nvPr/>
        </p:nvSpPr>
        <p:spPr>
          <a:xfrm>
            <a:off x="0" y="600700"/>
            <a:ext cx="9144000" cy="3604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br>
              <a:rPr i="1" lang="en" sz="3300">
                <a:latin typeface="Roboto Condensed"/>
                <a:ea typeface="Roboto Condensed"/>
                <a:cs typeface="Roboto Condensed"/>
                <a:sym typeface="Roboto Condensed"/>
              </a:rPr>
            </a:br>
            <a:r>
              <a:rPr i="1" lang="en" sz="3300">
                <a:highlight>
                  <a:srgbClr val="FFFFFF"/>
                </a:highlight>
              </a:rPr>
              <a:t>Supporting Transfer Students through Institutional Collaboration</a:t>
            </a:r>
            <a:endParaRPr i="1" sz="3300">
              <a:highlight>
                <a:srgbClr val="FFFFFF"/>
              </a:highlight>
            </a:endParaRPr>
          </a:p>
          <a:p>
            <a:pPr indent="0" lvl="0" marL="0" rtl="0" algn="ctr">
              <a:lnSpc>
                <a:spcPct val="115000"/>
              </a:lnSpc>
              <a:spcBef>
                <a:spcPts val="0"/>
              </a:spcBef>
              <a:spcAft>
                <a:spcPts val="0"/>
              </a:spcAft>
              <a:buNone/>
            </a:pPr>
            <a:r>
              <a:t/>
            </a:r>
            <a:endParaRPr i="1" sz="2800">
              <a:highlight>
                <a:srgbClr val="FFFFFF"/>
              </a:highlight>
            </a:endParaRPr>
          </a:p>
          <a:p>
            <a:pPr indent="0" lvl="0" marL="0" rtl="0" algn="ctr">
              <a:lnSpc>
                <a:spcPct val="115000"/>
              </a:lnSpc>
              <a:spcBef>
                <a:spcPts val="0"/>
              </a:spcBef>
              <a:spcAft>
                <a:spcPts val="0"/>
              </a:spcAft>
              <a:buNone/>
            </a:pPr>
            <a:r>
              <a:rPr i="1" lang="en" sz="1800">
                <a:highlight>
                  <a:srgbClr val="FFFFFF"/>
                </a:highlight>
              </a:rPr>
              <a:t>Dr. Laura Latta - Tulsa Higher Education Consortium</a:t>
            </a:r>
            <a:endParaRPr i="1" sz="1800">
              <a:highlight>
                <a:srgbClr val="FFFFFF"/>
              </a:highlight>
            </a:endParaRPr>
          </a:p>
          <a:p>
            <a:pPr indent="0" lvl="0" marL="0" rtl="0" algn="ctr">
              <a:lnSpc>
                <a:spcPct val="115000"/>
              </a:lnSpc>
              <a:spcBef>
                <a:spcPts val="0"/>
              </a:spcBef>
              <a:spcAft>
                <a:spcPts val="0"/>
              </a:spcAft>
              <a:buNone/>
            </a:pPr>
            <a:r>
              <a:rPr i="1" lang="en" sz="1800">
                <a:highlight>
                  <a:srgbClr val="FFFFFF"/>
                </a:highlight>
              </a:rPr>
              <a:t>Dr. Sarah Wyatt- Tulsa Higher Education Consortium</a:t>
            </a:r>
            <a:endParaRPr i="1" sz="1800">
              <a:highlight>
                <a:srgbClr val="FFFFFF"/>
              </a:highlight>
            </a:endParaRPr>
          </a:p>
          <a:p>
            <a:pPr indent="0" lvl="0" marL="0" rtl="0" algn="ctr">
              <a:lnSpc>
                <a:spcPct val="115000"/>
              </a:lnSpc>
              <a:spcBef>
                <a:spcPts val="0"/>
              </a:spcBef>
              <a:spcAft>
                <a:spcPts val="0"/>
              </a:spcAft>
              <a:buNone/>
            </a:pPr>
            <a:r>
              <a:rPr i="1" lang="en" sz="1800">
                <a:highlight>
                  <a:srgbClr val="FFFFFF"/>
                </a:highlight>
              </a:rPr>
              <a:t>Dr. Brandon Miller- Tulsa Community College</a:t>
            </a:r>
            <a:endParaRPr i="1" sz="1800">
              <a:highlight>
                <a:srgbClr val="FFFFFF"/>
              </a:highlight>
            </a:endParaRPr>
          </a:p>
          <a:p>
            <a:pPr indent="0" lvl="0" marL="0" rtl="0" algn="l">
              <a:spcBef>
                <a:spcPts val="0"/>
              </a:spcBef>
              <a:spcAft>
                <a:spcPts val="0"/>
              </a:spcAft>
              <a:buNone/>
            </a:pPr>
            <a:r>
              <a:t/>
            </a:r>
            <a:endParaRPr>
              <a:latin typeface="Roboto Condensed"/>
              <a:ea typeface="Roboto Condensed"/>
              <a:cs typeface="Roboto Condensed"/>
              <a:sym typeface="Roboto Condensed"/>
            </a:endParaRPr>
          </a:p>
        </p:txBody>
      </p:sp>
      <p:pic>
        <p:nvPicPr>
          <p:cNvPr id="206" name="Google Shape;206;p15"/>
          <p:cNvPicPr preferRelativeResize="0"/>
          <p:nvPr/>
        </p:nvPicPr>
        <p:blipFill>
          <a:blip r:embed="rId4">
            <a:alphaModFix/>
          </a:blip>
          <a:stretch>
            <a:fillRect/>
          </a:stretch>
        </p:blipFill>
        <p:spPr>
          <a:xfrm>
            <a:off x="175200" y="3016576"/>
            <a:ext cx="1510751" cy="700249"/>
          </a:xfrm>
          <a:prstGeom prst="rect">
            <a:avLst/>
          </a:prstGeom>
          <a:noFill/>
          <a:ln>
            <a:noFill/>
          </a:ln>
        </p:spPr>
      </p:pic>
      <p:pic>
        <p:nvPicPr>
          <p:cNvPr id="207" name="Google Shape;207;p15"/>
          <p:cNvPicPr preferRelativeResize="0"/>
          <p:nvPr/>
        </p:nvPicPr>
        <p:blipFill>
          <a:blip r:embed="rId5">
            <a:alphaModFix/>
          </a:blip>
          <a:stretch>
            <a:fillRect/>
          </a:stretch>
        </p:blipFill>
        <p:spPr>
          <a:xfrm>
            <a:off x="7456175" y="2921113"/>
            <a:ext cx="1687825" cy="8911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16"/>
          <p:cNvSpPr txBox="1"/>
          <p:nvPr>
            <p:ph type="title"/>
          </p:nvPr>
        </p:nvSpPr>
        <p:spPr>
          <a:xfrm>
            <a:off x="814275" y="392575"/>
            <a:ext cx="5258400" cy="7662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None/>
            </a:pPr>
            <a:r>
              <a:rPr lang="en"/>
              <a:t>Presenters</a:t>
            </a:r>
            <a:endParaRPr/>
          </a:p>
        </p:txBody>
      </p:sp>
      <p:sp>
        <p:nvSpPr>
          <p:cNvPr id="213" name="Google Shape;213;p16"/>
          <p:cNvSpPr txBox="1"/>
          <p:nvPr>
            <p:ph idx="1" type="body"/>
          </p:nvPr>
        </p:nvSpPr>
        <p:spPr>
          <a:xfrm>
            <a:off x="1070400" y="3328200"/>
            <a:ext cx="1854900" cy="1176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000"/>
              <a:buNone/>
            </a:pPr>
            <a:r>
              <a:rPr lang="en" sz="1200"/>
              <a:t>Laura Latta, Ph.D.</a:t>
            </a:r>
            <a:endParaRPr sz="1200"/>
          </a:p>
          <a:p>
            <a:pPr indent="0" lvl="0" marL="0" rtl="0" algn="ctr">
              <a:lnSpc>
                <a:spcPct val="100000"/>
              </a:lnSpc>
              <a:spcBef>
                <a:spcPts val="0"/>
              </a:spcBef>
              <a:spcAft>
                <a:spcPts val="0"/>
              </a:spcAft>
              <a:buSzPts val="2000"/>
              <a:buNone/>
            </a:pPr>
            <a:r>
              <a:rPr lang="en" sz="1200"/>
              <a:t>Executive Director</a:t>
            </a:r>
            <a:endParaRPr sz="1200"/>
          </a:p>
          <a:p>
            <a:pPr indent="0" lvl="0" marL="0" rtl="0" algn="ctr">
              <a:lnSpc>
                <a:spcPct val="100000"/>
              </a:lnSpc>
              <a:spcBef>
                <a:spcPts val="0"/>
              </a:spcBef>
              <a:spcAft>
                <a:spcPts val="0"/>
              </a:spcAft>
              <a:buSzPts val="2000"/>
              <a:buNone/>
            </a:pPr>
            <a:r>
              <a:rPr i="1" lang="en" sz="1200"/>
              <a:t>Tulsa Higher Education Consortium</a:t>
            </a:r>
            <a:endParaRPr i="1" sz="1200"/>
          </a:p>
          <a:p>
            <a:pPr indent="0" lvl="0" marL="0" rtl="0" algn="ctr">
              <a:lnSpc>
                <a:spcPct val="100000"/>
              </a:lnSpc>
              <a:spcBef>
                <a:spcPts val="1000"/>
              </a:spcBef>
              <a:spcAft>
                <a:spcPts val="1000"/>
              </a:spcAft>
              <a:buSzPts val="2000"/>
              <a:buNone/>
            </a:pPr>
            <a:r>
              <a:t/>
            </a:r>
            <a:endParaRPr sz="1200"/>
          </a:p>
        </p:txBody>
      </p:sp>
      <p:pic>
        <p:nvPicPr>
          <p:cNvPr id="214" name="Google Shape;214;p16"/>
          <p:cNvPicPr preferRelativeResize="0"/>
          <p:nvPr/>
        </p:nvPicPr>
        <p:blipFill rotWithShape="1">
          <a:blip r:embed="rId3">
            <a:alphaModFix/>
          </a:blip>
          <a:srcRect b="0" l="0" r="0" t="0"/>
          <a:stretch/>
        </p:blipFill>
        <p:spPr>
          <a:xfrm>
            <a:off x="1117699" y="1568572"/>
            <a:ext cx="1760325" cy="1704627"/>
          </a:xfrm>
          <a:prstGeom prst="rect">
            <a:avLst/>
          </a:prstGeom>
          <a:noFill/>
          <a:ln>
            <a:noFill/>
          </a:ln>
        </p:spPr>
      </p:pic>
      <p:sp>
        <p:nvSpPr>
          <p:cNvPr id="215" name="Google Shape;215;p16"/>
          <p:cNvSpPr txBox="1"/>
          <p:nvPr>
            <p:ph idx="12" type="sldNum"/>
          </p:nvPr>
        </p:nvSpPr>
        <p:spPr>
          <a:xfrm>
            <a:off x="7618000" y="4636500"/>
            <a:ext cx="1487400" cy="315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16" name="Google Shape;216;p16"/>
          <p:cNvPicPr preferRelativeResize="0"/>
          <p:nvPr/>
        </p:nvPicPr>
        <p:blipFill>
          <a:blip r:embed="rId4">
            <a:alphaModFix/>
          </a:blip>
          <a:stretch>
            <a:fillRect/>
          </a:stretch>
        </p:blipFill>
        <p:spPr>
          <a:xfrm>
            <a:off x="7096301" y="338453"/>
            <a:ext cx="1886575" cy="874450"/>
          </a:xfrm>
          <a:prstGeom prst="rect">
            <a:avLst/>
          </a:prstGeom>
          <a:noFill/>
          <a:ln>
            <a:noFill/>
          </a:ln>
        </p:spPr>
      </p:pic>
      <p:pic>
        <p:nvPicPr>
          <p:cNvPr id="217" name="Google Shape;217;p16"/>
          <p:cNvPicPr preferRelativeResize="0"/>
          <p:nvPr/>
        </p:nvPicPr>
        <p:blipFill rotWithShape="1">
          <a:blip r:embed="rId5">
            <a:alphaModFix/>
          </a:blip>
          <a:srcRect b="-110280" l="-67760" r="67760" t="110280"/>
          <a:stretch/>
        </p:blipFill>
        <p:spPr>
          <a:xfrm>
            <a:off x="3666575" y="2839441"/>
            <a:ext cx="2260500" cy="1516419"/>
          </a:xfrm>
          <a:prstGeom prst="rect">
            <a:avLst/>
          </a:prstGeom>
          <a:noFill/>
          <a:ln>
            <a:noFill/>
          </a:ln>
        </p:spPr>
      </p:pic>
      <p:pic>
        <p:nvPicPr>
          <p:cNvPr id="218" name="Google Shape;218;p16"/>
          <p:cNvPicPr preferRelativeResize="0"/>
          <p:nvPr/>
        </p:nvPicPr>
        <p:blipFill>
          <a:blip r:embed="rId6">
            <a:alphaModFix/>
          </a:blip>
          <a:stretch>
            <a:fillRect/>
          </a:stretch>
        </p:blipFill>
        <p:spPr>
          <a:xfrm>
            <a:off x="3599613" y="1510487"/>
            <a:ext cx="1760325" cy="1760325"/>
          </a:xfrm>
          <a:prstGeom prst="rect">
            <a:avLst/>
          </a:prstGeom>
          <a:noFill/>
          <a:ln>
            <a:noFill/>
          </a:ln>
        </p:spPr>
      </p:pic>
      <p:sp>
        <p:nvSpPr>
          <p:cNvPr id="219" name="Google Shape;219;p16"/>
          <p:cNvSpPr txBox="1"/>
          <p:nvPr/>
        </p:nvSpPr>
        <p:spPr>
          <a:xfrm>
            <a:off x="3552348" y="3384275"/>
            <a:ext cx="1854900" cy="1176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263248"/>
                </a:solidFill>
                <a:latin typeface="Roboto Condensed"/>
                <a:ea typeface="Roboto Condensed"/>
                <a:cs typeface="Roboto Condensed"/>
                <a:sym typeface="Roboto Condensed"/>
              </a:rPr>
              <a:t>Sarah Wyatt, Ed.D.</a:t>
            </a:r>
            <a:endParaRPr sz="1200">
              <a:solidFill>
                <a:srgbClr val="263248"/>
              </a:solidFill>
              <a:latin typeface="Roboto Condensed"/>
              <a:ea typeface="Roboto Condensed"/>
              <a:cs typeface="Roboto Condensed"/>
              <a:sym typeface="Roboto Condensed"/>
            </a:endParaRPr>
          </a:p>
          <a:p>
            <a:pPr indent="0" lvl="0" marL="0" rtl="0" algn="ctr">
              <a:spcBef>
                <a:spcPts val="0"/>
              </a:spcBef>
              <a:spcAft>
                <a:spcPts val="0"/>
              </a:spcAft>
              <a:buNone/>
            </a:pPr>
            <a:r>
              <a:rPr lang="en" sz="1200">
                <a:solidFill>
                  <a:srgbClr val="263248"/>
                </a:solidFill>
                <a:latin typeface="Roboto Condensed"/>
                <a:ea typeface="Roboto Condensed"/>
                <a:cs typeface="Roboto Condensed"/>
                <a:sym typeface="Roboto Condensed"/>
              </a:rPr>
              <a:t>Director of Strategy &amp; Operations</a:t>
            </a:r>
            <a:endParaRPr sz="1200">
              <a:solidFill>
                <a:srgbClr val="263248"/>
              </a:solidFill>
              <a:latin typeface="Roboto Condensed"/>
              <a:ea typeface="Roboto Condensed"/>
              <a:cs typeface="Roboto Condensed"/>
              <a:sym typeface="Roboto Condensed"/>
            </a:endParaRPr>
          </a:p>
          <a:p>
            <a:pPr indent="0" lvl="0" marL="0" rtl="0" algn="ctr">
              <a:spcBef>
                <a:spcPts val="0"/>
              </a:spcBef>
              <a:spcAft>
                <a:spcPts val="0"/>
              </a:spcAft>
              <a:buNone/>
            </a:pPr>
            <a:r>
              <a:rPr i="1" lang="en" sz="1200">
                <a:solidFill>
                  <a:srgbClr val="263248"/>
                </a:solidFill>
                <a:latin typeface="Roboto Condensed"/>
                <a:ea typeface="Roboto Condensed"/>
                <a:cs typeface="Roboto Condensed"/>
                <a:sym typeface="Roboto Condensed"/>
              </a:rPr>
              <a:t>Tulsa Higher Education Consortium</a:t>
            </a:r>
            <a:endParaRPr i="1" sz="1200">
              <a:solidFill>
                <a:srgbClr val="263248"/>
              </a:solidFill>
              <a:latin typeface="Roboto Condensed"/>
              <a:ea typeface="Roboto Condensed"/>
              <a:cs typeface="Roboto Condensed"/>
              <a:sym typeface="Roboto Condensed"/>
            </a:endParaRPr>
          </a:p>
        </p:txBody>
      </p:sp>
      <p:pic>
        <p:nvPicPr>
          <p:cNvPr id="220" name="Google Shape;220;p16"/>
          <p:cNvPicPr preferRelativeResize="0"/>
          <p:nvPr/>
        </p:nvPicPr>
        <p:blipFill>
          <a:blip r:embed="rId7">
            <a:alphaModFix/>
          </a:blip>
          <a:stretch>
            <a:fillRect/>
          </a:stretch>
        </p:blipFill>
        <p:spPr>
          <a:xfrm>
            <a:off x="6015500" y="1513564"/>
            <a:ext cx="1854899" cy="1814646"/>
          </a:xfrm>
          <a:prstGeom prst="rect">
            <a:avLst/>
          </a:prstGeom>
          <a:noFill/>
          <a:ln>
            <a:noFill/>
          </a:ln>
        </p:spPr>
      </p:pic>
      <p:sp>
        <p:nvSpPr>
          <p:cNvPr id="221" name="Google Shape;221;p16"/>
          <p:cNvSpPr txBox="1"/>
          <p:nvPr>
            <p:ph idx="1" type="body"/>
          </p:nvPr>
        </p:nvSpPr>
        <p:spPr>
          <a:xfrm>
            <a:off x="6034300" y="3394050"/>
            <a:ext cx="1854900" cy="1176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000"/>
              <a:buNone/>
            </a:pPr>
            <a:r>
              <a:rPr lang="en" sz="1200"/>
              <a:t>Brandon Miller, Ed.D.</a:t>
            </a:r>
            <a:endParaRPr sz="1200"/>
          </a:p>
          <a:p>
            <a:pPr indent="0" lvl="0" marL="0" rtl="0" algn="ctr">
              <a:lnSpc>
                <a:spcPct val="100000"/>
              </a:lnSpc>
              <a:spcBef>
                <a:spcPts val="0"/>
              </a:spcBef>
              <a:spcAft>
                <a:spcPts val="0"/>
              </a:spcAft>
              <a:buSzPts val="2000"/>
              <a:buNone/>
            </a:pPr>
            <a:r>
              <a:rPr lang="en" sz="1200"/>
              <a:t>Director of University Transfer</a:t>
            </a:r>
            <a:endParaRPr sz="1200"/>
          </a:p>
          <a:p>
            <a:pPr indent="0" lvl="0" marL="0" rtl="0" algn="ctr">
              <a:lnSpc>
                <a:spcPct val="100000"/>
              </a:lnSpc>
              <a:spcBef>
                <a:spcPts val="0"/>
              </a:spcBef>
              <a:spcAft>
                <a:spcPts val="0"/>
              </a:spcAft>
              <a:buSzPts val="2000"/>
              <a:buNone/>
            </a:pPr>
            <a:r>
              <a:rPr i="1" lang="en" sz="1200"/>
              <a:t>Tulsa </a:t>
            </a:r>
            <a:r>
              <a:rPr i="1" lang="en" sz="1200"/>
              <a:t>Community</a:t>
            </a:r>
            <a:r>
              <a:rPr i="1" lang="en" sz="1200"/>
              <a:t> College</a:t>
            </a:r>
            <a:endParaRPr i="1" sz="1200"/>
          </a:p>
          <a:p>
            <a:pPr indent="0" lvl="0" marL="0" rtl="0" algn="ctr">
              <a:lnSpc>
                <a:spcPct val="100000"/>
              </a:lnSpc>
              <a:spcBef>
                <a:spcPts val="1000"/>
              </a:spcBef>
              <a:spcAft>
                <a:spcPts val="1000"/>
              </a:spcAft>
              <a:buSzPts val="2000"/>
              <a:buNone/>
            </a:pPr>
            <a:r>
              <a:t/>
            </a:r>
            <a:endParaRPr sz="12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pic>
        <p:nvPicPr>
          <p:cNvPr id="226" name="Google Shape;226;p17"/>
          <p:cNvPicPr preferRelativeResize="0"/>
          <p:nvPr/>
        </p:nvPicPr>
        <p:blipFill>
          <a:blip r:embed="rId3">
            <a:alphaModFix/>
          </a:blip>
          <a:stretch>
            <a:fillRect/>
          </a:stretch>
        </p:blipFill>
        <p:spPr>
          <a:xfrm>
            <a:off x="1084300" y="1540424"/>
            <a:ext cx="6975401" cy="2772449"/>
          </a:xfrm>
          <a:prstGeom prst="rect">
            <a:avLst/>
          </a:prstGeom>
          <a:noFill/>
          <a:ln>
            <a:noFill/>
          </a:ln>
        </p:spPr>
      </p:pic>
      <p:sp>
        <p:nvSpPr>
          <p:cNvPr id="227" name="Google Shape;227;p17"/>
          <p:cNvSpPr txBox="1"/>
          <p:nvPr>
            <p:ph type="title"/>
          </p:nvPr>
        </p:nvSpPr>
        <p:spPr>
          <a:xfrm>
            <a:off x="814275" y="392575"/>
            <a:ext cx="5492400" cy="766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Tulsa Higher Education Consortium Institutions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18"/>
          <p:cNvSpPr txBox="1"/>
          <p:nvPr>
            <p:ph type="title"/>
          </p:nvPr>
        </p:nvSpPr>
        <p:spPr>
          <a:xfrm>
            <a:off x="814275" y="392575"/>
            <a:ext cx="5492400" cy="766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Tulsa Higher Education Consortium Affiliates</a:t>
            </a:r>
            <a:endParaRPr/>
          </a:p>
        </p:txBody>
      </p:sp>
      <p:pic>
        <p:nvPicPr>
          <p:cNvPr id="233" name="Google Shape;233;p18"/>
          <p:cNvPicPr preferRelativeResize="0"/>
          <p:nvPr/>
        </p:nvPicPr>
        <p:blipFill>
          <a:blip r:embed="rId3">
            <a:alphaModFix/>
          </a:blip>
          <a:stretch>
            <a:fillRect/>
          </a:stretch>
        </p:blipFill>
        <p:spPr>
          <a:xfrm>
            <a:off x="975163" y="1611525"/>
            <a:ext cx="7193677" cy="27854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19"/>
          <p:cNvSpPr txBox="1"/>
          <p:nvPr>
            <p:ph type="title"/>
          </p:nvPr>
        </p:nvSpPr>
        <p:spPr>
          <a:xfrm>
            <a:off x="446725" y="392575"/>
            <a:ext cx="5625900" cy="766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Evolution of Collaboration</a:t>
            </a:r>
            <a:endParaRPr/>
          </a:p>
        </p:txBody>
      </p:sp>
      <p:sp>
        <p:nvSpPr>
          <p:cNvPr id="239" name="Google Shape;239;p19"/>
          <p:cNvSpPr/>
          <p:nvPr/>
        </p:nvSpPr>
        <p:spPr>
          <a:xfrm>
            <a:off x="5955900" y="2755950"/>
            <a:ext cx="3006600" cy="677100"/>
          </a:xfrm>
          <a:prstGeom prst="homePlate">
            <a:avLst>
              <a:gd fmla="val 32030" name="adj"/>
            </a:avLst>
          </a:prstGeom>
          <a:solidFill>
            <a:schemeClr val="accent4"/>
          </a:solidFill>
          <a:ln>
            <a:noFill/>
          </a:ln>
          <a:effectLst>
            <a:outerShdw blurRad="28575" rotWithShape="0" algn="bl" dist="9525">
              <a:srgbClr val="000000">
                <a:alpha val="20000"/>
              </a:srgbClr>
            </a:outerShdw>
          </a:effectLst>
        </p:spPr>
        <p:txBody>
          <a:bodyPr anchorCtr="0" anchor="ctr" bIns="0" lIns="274300" spcFirstLastPara="1" rIns="0" wrap="square" tIns="0">
            <a:noAutofit/>
          </a:bodyPr>
          <a:lstStyle/>
          <a:p>
            <a:pPr indent="0" lvl="0" marL="0" marR="0" rtl="0" algn="l">
              <a:lnSpc>
                <a:spcPct val="100000"/>
              </a:lnSpc>
              <a:spcBef>
                <a:spcPts val="0"/>
              </a:spcBef>
              <a:spcAft>
                <a:spcPts val="0"/>
              </a:spcAft>
              <a:buNone/>
            </a:pPr>
            <a:r>
              <a:rPr b="1" lang="en" sz="1600">
                <a:solidFill>
                  <a:schemeClr val="dk1"/>
                </a:solidFill>
                <a:latin typeface="Roboto Condensed"/>
                <a:ea typeface="Roboto Condensed"/>
                <a:cs typeface="Roboto Condensed"/>
                <a:sym typeface="Roboto Condensed"/>
              </a:rPr>
              <a:t>July 2021: Tulsa Higher Education Consortium Launch</a:t>
            </a:r>
            <a:endParaRPr b="1" sz="1600">
              <a:solidFill>
                <a:schemeClr val="dk1"/>
              </a:solidFill>
              <a:latin typeface="Roboto Condensed"/>
              <a:ea typeface="Roboto Condensed"/>
              <a:cs typeface="Roboto Condensed"/>
              <a:sym typeface="Roboto Condensed"/>
            </a:endParaRPr>
          </a:p>
        </p:txBody>
      </p:sp>
      <p:sp>
        <p:nvSpPr>
          <p:cNvPr id="240" name="Google Shape;240;p19"/>
          <p:cNvSpPr/>
          <p:nvPr/>
        </p:nvSpPr>
        <p:spPr>
          <a:xfrm>
            <a:off x="3298000" y="2755950"/>
            <a:ext cx="2911800" cy="677100"/>
          </a:xfrm>
          <a:prstGeom prst="homePlate">
            <a:avLst>
              <a:gd fmla="val 32030" name="adj"/>
            </a:avLst>
          </a:prstGeom>
          <a:solidFill>
            <a:schemeClr val="accent3"/>
          </a:solidFill>
          <a:ln>
            <a:noFill/>
          </a:ln>
          <a:effectLst>
            <a:outerShdw blurRad="28575" rotWithShape="0" algn="bl" dist="9525">
              <a:srgbClr val="000000">
                <a:alpha val="20000"/>
              </a:srgbClr>
            </a:outerShdw>
          </a:effectLst>
        </p:spPr>
        <p:txBody>
          <a:bodyPr anchorCtr="0" anchor="ctr" bIns="0" lIns="274300" spcFirstLastPara="1" rIns="0" wrap="square" tIns="0">
            <a:noAutofit/>
          </a:bodyPr>
          <a:lstStyle/>
          <a:p>
            <a:pPr indent="0" lvl="0" marL="0" marR="0" rtl="0" algn="l">
              <a:lnSpc>
                <a:spcPct val="100000"/>
              </a:lnSpc>
              <a:spcBef>
                <a:spcPts val="0"/>
              </a:spcBef>
              <a:spcAft>
                <a:spcPts val="0"/>
              </a:spcAft>
              <a:buNone/>
            </a:pPr>
            <a:r>
              <a:rPr b="1" lang="en" sz="1600">
                <a:solidFill>
                  <a:schemeClr val="lt1"/>
                </a:solidFill>
                <a:latin typeface="Roboto Condensed"/>
                <a:ea typeface="Roboto Condensed"/>
                <a:cs typeface="Roboto Condensed"/>
                <a:sym typeface="Roboto Condensed"/>
              </a:rPr>
              <a:t>January 2020- Tulsa Higher Education Task Force</a:t>
            </a:r>
            <a:endParaRPr b="1" sz="1600">
              <a:solidFill>
                <a:schemeClr val="lt1"/>
              </a:solidFill>
              <a:latin typeface="Roboto Condensed"/>
              <a:ea typeface="Roboto Condensed"/>
              <a:cs typeface="Roboto Condensed"/>
              <a:sym typeface="Roboto Condensed"/>
            </a:endParaRPr>
          </a:p>
        </p:txBody>
      </p:sp>
      <p:sp>
        <p:nvSpPr>
          <p:cNvPr id="241" name="Google Shape;241;p19"/>
          <p:cNvSpPr/>
          <p:nvPr/>
        </p:nvSpPr>
        <p:spPr>
          <a:xfrm>
            <a:off x="446725" y="2755950"/>
            <a:ext cx="3060300" cy="677100"/>
          </a:xfrm>
          <a:prstGeom prst="homePlate">
            <a:avLst>
              <a:gd fmla="val 32030" name="adj"/>
            </a:avLst>
          </a:prstGeom>
          <a:solidFill>
            <a:schemeClr val="accent2"/>
          </a:solidFill>
          <a:ln>
            <a:noFill/>
          </a:ln>
          <a:effectLst>
            <a:outerShdw blurRad="28575" rotWithShape="0" algn="bl" dist="9525">
              <a:srgbClr val="000000">
                <a:alpha val="20000"/>
              </a:srgbClr>
            </a:outerShdw>
          </a:effectLst>
        </p:spPr>
        <p:txBody>
          <a:bodyPr anchorCtr="0" anchor="ctr" bIns="0" lIns="274300" spcFirstLastPara="1" rIns="0" wrap="square" tIns="0">
            <a:noAutofit/>
          </a:bodyPr>
          <a:lstStyle/>
          <a:p>
            <a:pPr indent="0" lvl="0" marL="0" marR="0" rtl="0" algn="l">
              <a:lnSpc>
                <a:spcPct val="100000"/>
              </a:lnSpc>
              <a:spcBef>
                <a:spcPts val="0"/>
              </a:spcBef>
              <a:spcAft>
                <a:spcPts val="0"/>
              </a:spcAft>
              <a:buNone/>
            </a:pPr>
            <a:r>
              <a:rPr b="1" lang="en" sz="1700">
                <a:solidFill>
                  <a:schemeClr val="lt1"/>
                </a:solidFill>
                <a:latin typeface="Roboto Condensed"/>
                <a:ea typeface="Roboto Condensed"/>
                <a:cs typeface="Roboto Condensed"/>
                <a:sym typeface="Roboto Condensed"/>
              </a:rPr>
              <a:t>July 2018- </a:t>
            </a:r>
            <a:endParaRPr b="1" sz="1700">
              <a:solidFill>
                <a:schemeClr val="lt1"/>
              </a:solidFill>
              <a:latin typeface="Roboto Condensed"/>
              <a:ea typeface="Roboto Condensed"/>
              <a:cs typeface="Roboto Condensed"/>
              <a:sym typeface="Roboto Condensed"/>
            </a:endParaRPr>
          </a:p>
          <a:p>
            <a:pPr indent="0" lvl="0" marL="0" marR="0" rtl="0" algn="l">
              <a:lnSpc>
                <a:spcPct val="100000"/>
              </a:lnSpc>
              <a:spcBef>
                <a:spcPts val="0"/>
              </a:spcBef>
              <a:spcAft>
                <a:spcPts val="0"/>
              </a:spcAft>
              <a:buNone/>
            </a:pPr>
            <a:r>
              <a:rPr b="1" lang="en" sz="1700">
                <a:solidFill>
                  <a:schemeClr val="lt1"/>
                </a:solidFill>
                <a:latin typeface="Roboto Condensed"/>
                <a:ea typeface="Roboto Condensed"/>
                <a:cs typeface="Roboto Condensed"/>
                <a:sym typeface="Roboto Condensed"/>
              </a:rPr>
              <a:t>Tulsa Transfer Project</a:t>
            </a:r>
            <a:endParaRPr b="1" sz="1700">
              <a:solidFill>
                <a:schemeClr val="lt1"/>
              </a:solidFill>
              <a:latin typeface="Roboto Condensed"/>
              <a:ea typeface="Roboto Condensed"/>
              <a:cs typeface="Roboto Condensed"/>
              <a:sym typeface="Roboto Condensed"/>
            </a:endParaRPr>
          </a:p>
        </p:txBody>
      </p:sp>
      <p:sp>
        <p:nvSpPr>
          <p:cNvPr id="242" name="Google Shape;242;p19"/>
          <p:cNvSpPr/>
          <p:nvPr/>
        </p:nvSpPr>
        <p:spPr>
          <a:xfrm>
            <a:off x="0" y="2755950"/>
            <a:ext cx="637200" cy="677100"/>
          </a:xfrm>
          <a:prstGeom prst="homePlate">
            <a:avLst>
              <a:gd fmla="val 32030" name="adj"/>
            </a:avLst>
          </a:prstGeom>
          <a:solidFill>
            <a:schemeClr val="lt2"/>
          </a:solidFill>
          <a:ln>
            <a:noFill/>
          </a:ln>
          <a:effectLst>
            <a:outerShdw blurRad="28575" rotWithShape="0" algn="bl" dist="9525">
              <a:srgbClr val="000000">
                <a:alpha val="20000"/>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sz="1000">
              <a:solidFill>
                <a:schemeClr val="dk1"/>
              </a:solidFill>
            </a:endParaRPr>
          </a:p>
        </p:txBody>
      </p:sp>
      <p:sp>
        <p:nvSpPr>
          <p:cNvPr id="243" name="Google Shape;243;p19"/>
          <p:cNvSpPr txBox="1"/>
          <p:nvPr/>
        </p:nvSpPr>
        <p:spPr>
          <a:xfrm>
            <a:off x="352850" y="1575000"/>
            <a:ext cx="5856900" cy="5334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lang="en" sz="1600">
                <a:solidFill>
                  <a:schemeClr val="dk2"/>
                </a:solidFill>
                <a:latin typeface="Roboto Condensed"/>
                <a:ea typeface="Roboto Condensed"/>
                <a:cs typeface="Roboto Condensed"/>
                <a:sym typeface="Roboto Condensed"/>
              </a:rPr>
              <a:t>Leadership from 7 Tulsa higher education institutions, business and industry, city, and non-profit sectors formed a </a:t>
            </a:r>
            <a:r>
              <a:rPr b="1" lang="en" sz="1600">
                <a:solidFill>
                  <a:schemeClr val="dk2"/>
                </a:solidFill>
                <a:latin typeface="Roboto Condensed"/>
                <a:ea typeface="Roboto Condensed"/>
                <a:cs typeface="Roboto Condensed"/>
                <a:sym typeface="Roboto Condensed"/>
              </a:rPr>
              <a:t>formal task force to develop the plan for a consortium structure </a:t>
            </a:r>
            <a:r>
              <a:rPr lang="en" sz="1600">
                <a:solidFill>
                  <a:schemeClr val="dk2"/>
                </a:solidFill>
                <a:latin typeface="Roboto Condensed"/>
                <a:ea typeface="Roboto Condensed"/>
                <a:cs typeface="Roboto Condensed"/>
                <a:sym typeface="Roboto Condensed"/>
              </a:rPr>
              <a:t>to continue and expand on the Tulsa Transfer Project work. </a:t>
            </a:r>
            <a:endParaRPr sz="1600">
              <a:solidFill>
                <a:schemeClr val="dk2"/>
              </a:solidFill>
              <a:latin typeface="Roboto Condensed"/>
              <a:ea typeface="Roboto Condensed"/>
              <a:cs typeface="Roboto Condensed"/>
              <a:sym typeface="Roboto Condensed"/>
            </a:endParaRPr>
          </a:p>
        </p:txBody>
      </p:sp>
      <p:pic>
        <p:nvPicPr>
          <p:cNvPr id="244" name="Google Shape;244;p19"/>
          <p:cNvPicPr preferRelativeResize="0"/>
          <p:nvPr/>
        </p:nvPicPr>
        <p:blipFill>
          <a:blip r:embed="rId3">
            <a:alphaModFix/>
          </a:blip>
          <a:stretch>
            <a:fillRect/>
          </a:stretch>
        </p:blipFill>
        <p:spPr>
          <a:xfrm>
            <a:off x="6879562" y="1166825"/>
            <a:ext cx="1159277" cy="1490524"/>
          </a:xfrm>
          <a:prstGeom prst="rect">
            <a:avLst/>
          </a:prstGeom>
          <a:noFill/>
          <a:ln>
            <a:noFill/>
          </a:ln>
        </p:spPr>
      </p:pic>
      <p:pic>
        <p:nvPicPr>
          <p:cNvPr id="245" name="Google Shape;245;p19"/>
          <p:cNvPicPr preferRelativeResize="0"/>
          <p:nvPr/>
        </p:nvPicPr>
        <p:blipFill rotWithShape="1">
          <a:blip r:embed="rId4">
            <a:alphaModFix/>
          </a:blip>
          <a:srcRect b="0" l="12369" r="17983" t="0"/>
          <a:stretch/>
        </p:blipFill>
        <p:spPr>
          <a:xfrm>
            <a:off x="7044625" y="149925"/>
            <a:ext cx="2060776" cy="918425"/>
          </a:xfrm>
          <a:prstGeom prst="rect">
            <a:avLst/>
          </a:prstGeom>
          <a:noFill/>
          <a:ln>
            <a:noFill/>
          </a:ln>
        </p:spPr>
      </p:pic>
      <p:grpSp>
        <p:nvGrpSpPr>
          <p:cNvPr id="246" name="Google Shape;246;p19"/>
          <p:cNvGrpSpPr/>
          <p:nvPr/>
        </p:nvGrpSpPr>
        <p:grpSpPr>
          <a:xfrm>
            <a:off x="265271" y="3531654"/>
            <a:ext cx="3706299" cy="1104889"/>
            <a:chOff x="2756350" y="1552875"/>
            <a:chExt cx="6075900" cy="1837500"/>
          </a:xfrm>
        </p:grpSpPr>
        <p:sp>
          <p:nvSpPr>
            <p:cNvPr id="247" name="Google Shape;247;p19"/>
            <p:cNvSpPr/>
            <p:nvPr/>
          </p:nvSpPr>
          <p:spPr>
            <a:xfrm>
              <a:off x="2756350" y="1552875"/>
              <a:ext cx="6075900" cy="1837500"/>
            </a:xfrm>
            <a:prstGeom prst="rect">
              <a:avLst/>
            </a:prstGeom>
            <a:solidFill>
              <a:srgbClr val="C7D3E6"/>
            </a:solidFill>
            <a:ln cap="flat" cmpd="sng" w="9525">
              <a:solidFill>
                <a:srgbClr val="C7D3E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8" name="Google Shape;248;p19"/>
            <p:cNvPicPr preferRelativeResize="0"/>
            <p:nvPr/>
          </p:nvPicPr>
          <p:blipFill rotWithShape="1">
            <a:blip r:embed="rId5">
              <a:alphaModFix/>
            </a:blip>
            <a:srcRect b="0" l="0" r="0" t="0"/>
            <a:stretch/>
          </p:blipFill>
          <p:spPr>
            <a:xfrm>
              <a:off x="2933587" y="1682075"/>
              <a:ext cx="5721426" cy="1579075"/>
            </a:xfrm>
            <a:prstGeom prst="rect">
              <a:avLst/>
            </a:prstGeom>
            <a:noFill/>
            <a:ln>
              <a:noFill/>
            </a:ln>
          </p:spPr>
        </p:pic>
      </p:grpSp>
      <p:pic>
        <p:nvPicPr>
          <p:cNvPr id="249" name="Google Shape;249;p19"/>
          <p:cNvPicPr preferRelativeResize="0"/>
          <p:nvPr/>
        </p:nvPicPr>
        <p:blipFill>
          <a:blip r:embed="rId6">
            <a:alphaModFix/>
          </a:blip>
          <a:stretch>
            <a:fillRect/>
          </a:stretch>
        </p:blipFill>
        <p:spPr>
          <a:xfrm>
            <a:off x="4081400" y="3531650"/>
            <a:ext cx="3859300" cy="1104900"/>
          </a:xfrm>
          <a:prstGeom prst="rect">
            <a:avLst/>
          </a:prstGeom>
          <a:noFill/>
          <a:ln>
            <a:noFill/>
          </a:ln>
        </p:spPr>
      </p:pic>
      <p:sp>
        <p:nvSpPr>
          <p:cNvPr id="250" name="Google Shape;250;p19"/>
          <p:cNvSpPr txBox="1"/>
          <p:nvPr>
            <p:ph idx="12" type="sldNum"/>
          </p:nvPr>
        </p:nvSpPr>
        <p:spPr>
          <a:xfrm>
            <a:off x="7618000" y="4636500"/>
            <a:ext cx="1487400" cy="315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51" name="Google Shape;251;p19"/>
          <p:cNvPicPr preferRelativeResize="0"/>
          <p:nvPr/>
        </p:nvPicPr>
        <p:blipFill>
          <a:blip r:embed="rId7">
            <a:alphaModFix/>
          </a:blip>
          <a:stretch>
            <a:fillRect/>
          </a:stretch>
        </p:blipFill>
        <p:spPr>
          <a:xfrm>
            <a:off x="8050526" y="3745819"/>
            <a:ext cx="921001" cy="4385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20"/>
          <p:cNvSpPr txBox="1"/>
          <p:nvPr>
            <p:ph type="title"/>
          </p:nvPr>
        </p:nvSpPr>
        <p:spPr>
          <a:xfrm>
            <a:off x="814275" y="392575"/>
            <a:ext cx="5258400" cy="766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Peer Consortia</a:t>
            </a:r>
            <a:endParaRPr/>
          </a:p>
        </p:txBody>
      </p:sp>
      <p:pic>
        <p:nvPicPr>
          <p:cNvPr id="257" name="Google Shape;257;p20"/>
          <p:cNvPicPr preferRelativeResize="0"/>
          <p:nvPr/>
        </p:nvPicPr>
        <p:blipFill>
          <a:blip r:embed="rId3">
            <a:alphaModFix/>
          </a:blip>
          <a:stretch>
            <a:fillRect/>
          </a:stretch>
        </p:blipFill>
        <p:spPr>
          <a:xfrm>
            <a:off x="152400" y="1434225"/>
            <a:ext cx="4171767" cy="3679925"/>
          </a:xfrm>
          <a:prstGeom prst="rect">
            <a:avLst/>
          </a:prstGeom>
          <a:noFill/>
          <a:ln>
            <a:noFill/>
          </a:ln>
        </p:spPr>
      </p:pic>
      <p:pic>
        <p:nvPicPr>
          <p:cNvPr id="258" name="Google Shape;258;p20"/>
          <p:cNvPicPr preferRelativeResize="0"/>
          <p:nvPr/>
        </p:nvPicPr>
        <p:blipFill>
          <a:blip r:embed="rId4">
            <a:alphaModFix/>
          </a:blip>
          <a:stretch>
            <a:fillRect/>
          </a:stretch>
        </p:blipFill>
        <p:spPr>
          <a:xfrm>
            <a:off x="4476567" y="1341225"/>
            <a:ext cx="3452095" cy="3679923"/>
          </a:xfrm>
          <a:prstGeom prst="rect">
            <a:avLst/>
          </a:prstGeom>
          <a:noFill/>
          <a:ln>
            <a:noFill/>
          </a:ln>
        </p:spPr>
      </p:pic>
      <p:sp>
        <p:nvSpPr>
          <p:cNvPr id="259" name="Google Shape;259;p20"/>
          <p:cNvSpPr/>
          <p:nvPr/>
        </p:nvSpPr>
        <p:spPr>
          <a:xfrm>
            <a:off x="7157800" y="1263525"/>
            <a:ext cx="1047000" cy="1707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0" name="Google Shape;260;p20"/>
          <p:cNvPicPr preferRelativeResize="0"/>
          <p:nvPr/>
        </p:nvPicPr>
        <p:blipFill>
          <a:blip r:embed="rId5">
            <a:alphaModFix/>
          </a:blip>
          <a:stretch>
            <a:fillRect/>
          </a:stretch>
        </p:blipFill>
        <p:spPr>
          <a:xfrm>
            <a:off x="7505875" y="210125"/>
            <a:ext cx="1131100" cy="1131100"/>
          </a:xfrm>
          <a:prstGeom prst="rect">
            <a:avLst/>
          </a:prstGeom>
          <a:noFill/>
          <a:ln>
            <a:noFill/>
          </a:ln>
        </p:spPr>
      </p:pic>
      <p:pic>
        <p:nvPicPr>
          <p:cNvPr id="261" name="Google Shape;261;p20"/>
          <p:cNvPicPr preferRelativeResize="0"/>
          <p:nvPr/>
        </p:nvPicPr>
        <p:blipFill rotWithShape="1">
          <a:blip r:embed="rId6">
            <a:alphaModFix/>
          </a:blip>
          <a:srcRect b="0" l="0" r="10801" t="0"/>
          <a:stretch/>
        </p:blipFill>
        <p:spPr>
          <a:xfrm>
            <a:off x="5152188" y="0"/>
            <a:ext cx="2100850" cy="13273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21"/>
          <p:cNvSpPr txBox="1"/>
          <p:nvPr>
            <p:ph type="title"/>
          </p:nvPr>
        </p:nvSpPr>
        <p:spPr>
          <a:xfrm>
            <a:off x="814275" y="392575"/>
            <a:ext cx="5492400" cy="766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THE Consortium’s Mission</a:t>
            </a:r>
            <a:endParaRPr/>
          </a:p>
        </p:txBody>
      </p:sp>
      <p:pic>
        <p:nvPicPr>
          <p:cNvPr id="267" name="Google Shape;267;p21"/>
          <p:cNvPicPr preferRelativeResize="0"/>
          <p:nvPr/>
        </p:nvPicPr>
        <p:blipFill>
          <a:blip r:embed="rId3">
            <a:alphaModFix/>
          </a:blip>
          <a:stretch>
            <a:fillRect/>
          </a:stretch>
        </p:blipFill>
        <p:spPr>
          <a:xfrm>
            <a:off x="1475103" y="1466520"/>
            <a:ext cx="6193800" cy="31054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22"/>
          <p:cNvSpPr txBox="1"/>
          <p:nvPr>
            <p:ph type="title"/>
          </p:nvPr>
        </p:nvSpPr>
        <p:spPr>
          <a:xfrm>
            <a:off x="814275" y="392575"/>
            <a:ext cx="5492400" cy="766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Benefits of a Community of Practice</a:t>
            </a:r>
            <a:endParaRPr/>
          </a:p>
        </p:txBody>
      </p:sp>
      <p:sp>
        <p:nvSpPr>
          <p:cNvPr id="273" name="Google Shape;273;p22"/>
          <p:cNvSpPr txBox="1"/>
          <p:nvPr>
            <p:ph idx="1" type="body"/>
          </p:nvPr>
        </p:nvSpPr>
        <p:spPr>
          <a:xfrm>
            <a:off x="249675" y="4252275"/>
            <a:ext cx="6057000" cy="690300"/>
          </a:xfrm>
          <a:prstGeom prst="rect">
            <a:avLst/>
          </a:prstGeom>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t/>
            </a:r>
            <a:endParaRPr sz="1300">
              <a:solidFill>
                <a:srgbClr val="333333"/>
              </a:solidFill>
              <a:highlight>
                <a:srgbClr val="FFFFFF"/>
              </a:highlight>
              <a:latin typeface="Roboto Condensed"/>
              <a:ea typeface="Roboto Condensed"/>
              <a:cs typeface="Roboto Condensed"/>
              <a:sym typeface="Roboto Condensed"/>
            </a:endParaRPr>
          </a:p>
          <a:p>
            <a:pPr indent="0" lvl="0" marL="0" rtl="0" algn="l">
              <a:lnSpc>
                <a:spcPct val="150000"/>
              </a:lnSpc>
              <a:spcBef>
                <a:spcPts val="1900"/>
              </a:spcBef>
              <a:spcAft>
                <a:spcPts val="0"/>
              </a:spcAft>
              <a:buNone/>
            </a:pPr>
            <a:r>
              <a:rPr lang="en" sz="1300">
                <a:solidFill>
                  <a:srgbClr val="333333"/>
                </a:solidFill>
                <a:highlight>
                  <a:srgbClr val="FFFFFF"/>
                </a:highlight>
                <a:latin typeface="Roboto Condensed"/>
                <a:ea typeface="Roboto Condensed"/>
                <a:cs typeface="Roboto Condensed"/>
                <a:sym typeface="Roboto Condensed"/>
              </a:rPr>
              <a:t>Source: </a:t>
            </a:r>
            <a:r>
              <a:rPr lang="en" sz="1000" u="sng">
                <a:solidFill>
                  <a:schemeClr val="hlink"/>
                </a:solidFill>
                <a:highlight>
                  <a:srgbClr val="FFFFFF"/>
                </a:highlight>
                <a:latin typeface="Roboto Condensed"/>
                <a:ea typeface="Roboto Condensed"/>
                <a:cs typeface="Roboto Condensed"/>
                <a:sym typeface="Roboto Condensed"/>
                <a:hlinkClick r:id="rId3"/>
              </a:rPr>
              <a:t>https://www.communityofpractice.ca/background/why-communities-of-practice-are-important/</a:t>
            </a:r>
            <a:r>
              <a:rPr lang="en" sz="1000">
                <a:solidFill>
                  <a:srgbClr val="333333"/>
                </a:solidFill>
                <a:highlight>
                  <a:srgbClr val="FFFFFF"/>
                </a:highlight>
                <a:latin typeface="Roboto Condensed"/>
                <a:ea typeface="Roboto Condensed"/>
                <a:cs typeface="Roboto Condensed"/>
                <a:sym typeface="Roboto Condensed"/>
              </a:rPr>
              <a:t> </a:t>
            </a:r>
            <a:endParaRPr sz="1000">
              <a:solidFill>
                <a:srgbClr val="333333"/>
              </a:solidFill>
              <a:highlight>
                <a:srgbClr val="FFFFFF"/>
              </a:highlight>
              <a:latin typeface="Roboto Condensed"/>
              <a:ea typeface="Roboto Condensed"/>
              <a:cs typeface="Roboto Condensed"/>
              <a:sym typeface="Roboto Condensed"/>
            </a:endParaRPr>
          </a:p>
          <a:p>
            <a:pPr indent="0" lvl="0" marL="457200" rtl="0" algn="l">
              <a:spcBef>
                <a:spcPts val="1900"/>
              </a:spcBef>
              <a:spcAft>
                <a:spcPts val="1000"/>
              </a:spcAft>
              <a:buNone/>
            </a:pPr>
            <a:r>
              <a:t/>
            </a:r>
            <a:endParaRPr/>
          </a:p>
        </p:txBody>
      </p:sp>
      <p:pic>
        <p:nvPicPr>
          <p:cNvPr id="274" name="Google Shape;274;p22"/>
          <p:cNvPicPr preferRelativeResize="0"/>
          <p:nvPr/>
        </p:nvPicPr>
        <p:blipFill rotWithShape="1">
          <a:blip r:embed="rId4">
            <a:alphaModFix/>
          </a:blip>
          <a:srcRect b="0" l="12369" r="17983" t="0"/>
          <a:stretch/>
        </p:blipFill>
        <p:spPr>
          <a:xfrm>
            <a:off x="7044625" y="149925"/>
            <a:ext cx="2060776" cy="918425"/>
          </a:xfrm>
          <a:prstGeom prst="rect">
            <a:avLst/>
          </a:prstGeom>
          <a:noFill/>
          <a:ln>
            <a:noFill/>
          </a:ln>
        </p:spPr>
      </p:pic>
      <p:pic>
        <p:nvPicPr>
          <p:cNvPr id="275" name="Google Shape;275;p22"/>
          <p:cNvPicPr preferRelativeResize="0"/>
          <p:nvPr/>
        </p:nvPicPr>
        <p:blipFill>
          <a:blip r:embed="rId5">
            <a:alphaModFix/>
          </a:blip>
          <a:stretch>
            <a:fillRect/>
          </a:stretch>
        </p:blipFill>
        <p:spPr>
          <a:xfrm>
            <a:off x="6638925" y="1158775"/>
            <a:ext cx="2060775" cy="3160711"/>
          </a:xfrm>
          <a:prstGeom prst="rect">
            <a:avLst/>
          </a:prstGeom>
          <a:noFill/>
          <a:ln>
            <a:noFill/>
          </a:ln>
        </p:spPr>
      </p:pic>
      <p:pic>
        <p:nvPicPr>
          <p:cNvPr id="276" name="Google Shape;276;p22"/>
          <p:cNvPicPr preferRelativeResize="0"/>
          <p:nvPr/>
        </p:nvPicPr>
        <p:blipFill>
          <a:blip r:embed="rId6">
            <a:alphaModFix/>
          </a:blip>
          <a:stretch>
            <a:fillRect/>
          </a:stretch>
        </p:blipFill>
        <p:spPr>
          <a:xfrm>
            <a:off x="1466613" y="1463575"/>
            <a:ext cx="3623115" cy="27887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alerio template">
  <a:themeElements>
    <a:clrScheme name="Custom 347">
      <a:dk1>
        <a:srgbClr val="263248"/>
      </a:dk1>
      <a:lt1>
        <a:srgbClr val="FFFFFF"/>
      </a:lt1>
      <a:dk2>
        <a:srgbClr val="434343"/>
      </a:dk2>
      <a:lt2>
        <a:srgbClr val="E0E4E9"/>
      </a:lt2>
      <a:accent1>
        <a:srgbClr val="3F5378"/>
      </a:accent1>
      <a:accent2>
        <a:srgbClr val="263248"/>
      </a:accent2>
      <a:accent3>
        <a:srgbClr val="92A8C8"/>
      </a:accent3>
      <a:accent4>
        <a:srgbClr val="C7D3E6"/>
      </a:accent4>
      <a:accent5>
        <a:srgbClr val="FF9800"/>
      </a:accent5>
      <a:accent6>
        <a:srgbClr val="D26F00"/>
      </a:accent6>
      <a:hlink>
        <a:srgbClr val="3F5378"/>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