
<file path=[Content_Types].xml><?xml version="1.0" encoding="utf-8"?>
<Types xmlns="http://schemas.openxmlformats.org/package/2006/content-types">
  <Default Extension="543290F0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30"/>
  </p:notesMasterIdLst>
  <p:sldIdLst>
    <p:sldId id="256" r:id="rId5"/>
    <p:sldId id="288" r:id="rId6"/>
    <p:sldId id="284" r:id="rId7"/>
    <p:sldId id="268" r:id="rId8"/>
    <p:sldId id="269" r:id="rId9"/>
    <p:sldId id="290" r:id="rId10"/>
    <p:sldId id="263" r:id="rId11"/>
    <p:sldId id="265" r:id="rId12"/>
    <p:sldId id="260" r:id="rId13"/>
    <p:sldId id="261" r:id="rId14"/>
    <p:sldId id="281" r:id="rId15"/>
    <p:sldId id="259" r:id="rId16"/>
    <p:sldId id="276" r:id="rId17"/>
    <p:sldId id="271" r:id="rId18"/>
    <p:sldId id="272" r:id="rId19"/>
    <p:sldId id="289" r:id="rId20"/>
    <p:sldId id="273" r:id="rId21"/>
    <p:sldId id="274" r:id="rId22"/>
    <p:sldId id="277" r:id="rId23"/>
    <p:sldId id="278" r:id="rId24"/>
    <p:sldId id="279" r:id="rId25"/>
    <p:sldId id="291" r:id="rId26"/>
    <p:sldId id="292" r:id="rId27"/>
    <p:sldId id="293" r:id="rId28"/>
    <p:sldId id="26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Tichenor" initials="ET" lastIdx="1" clrIdx="0">
    <p:extLst>
      <p:ext uri="{19B8F6BF-5375-455C-9EA6-DF929625EA0E}">
        <p15:presenceInfo xmlns:p15="http://schemas.microsoft.com/office/powerpoint/2012/main" userId="S-1-5-21-3112676425-687788706-1040721750-298253" providerId="AD"/>
      </p:ext>
    </p:extLst>
  </p:cmAuthor>
  <p:cmAuthor id="2" name="Jessica Dillard" initials="JD" lastIdx="0" clrIdx="1">
    <p:extLst>
      <p:ext uri="{19B8F6BF-5375-455C-9EA6-DF929625EA0E}">
        <p15:presenceInfo xmlns:p15="http://schemas.microsoft.com/office/powerpoint/2012/main" userId="S-1-5-21-3112676425-687788706-1040721750-1718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3FF2F-92D2-4415-8C0E-8E783B5591CE}" v="12" dt="2023-10-16T20:43:12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4651" autoAdjust="0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Norwood" userId="041e7f2e-4ee2-493e-8aad-ea79666c5463" providerId="ADAL" clId="{91A3FF2F-92D2-4415-8C0E-8E783B5591CE}"/>
    <pc:docChg chg="undo custSel addSld delSld modSld">
      <pc:chgData name="John Norwood" userId="041e7f2e-4ee2-493e-8aad-ea79666c5463" providerId="ADAL" clId="{91A3FF2F-92D2-4415-8C0E-8E783B5591CE}" dt="2023-10-16T20:43:12.951" v="456" actId="5793"/>
      <pc:docMkLst>
        <pc:docMk/>
      </pc:docMkLst>
      <pc:sldChg chg="modSp mod">
        <pc:chgData name="John Norwood" userId="041e7f2e-4ee2-493e-8aad-ea79666c5463" providerId="ADAL" clId="{91A3FF2F-92D2-4415-8C0E-8E783B5591CE}" dt="2023-10-12T19:08:44.872" v="18" actId="27636"/>
        <pc:sldMkLst>
          <pc:docMk/>
          <pc:sldMk cId="3279884241" sldId="257"/>
        </pc:sldMkLst>
        <pc:spChg chg="mod">
          <ac:chgData name="John Norwood" userId="041e7f2e-4ee2-493e-8aad-ea79666c5463" providerId="ADAL" clId="{91A3FF2F-92D2-4415-8C0E-8E783B5591CE}" dt="2023-10-12T19:08:44.872" v="18" actId="27636"/>
          <ac:spMkLst>
            <pc:docMk/>
            <pc:sldMk cId="3279884241" sldId="257"/>
            <ac:spMk id="13" creationId="{00000000-0000-0000-0000-000000000000}"/>
          </ac:spMkLst>
        </pc:spChg>
      </pc:sldChg>
      <pc:sldChg chg="addSp delSp modSp mod">
        <pc:chgData name="John Norwood" userId="041e7f2e-4ee2-493e-8aad-ea79666c5463" providerId="ADAL" clId="{91A3FF2F-92D2-4415-8C0E-8E783B5591CE}" dt="2023-10-16T20:28:33.841" v="447" actId="20577"/>
        <pc:sldMkLst>
          <pc:docMk/>
          <pc:sldMk cId="4240675954" sldId="261"/>
        </pc:sldMkLst>
        <pc:spChg chg="mod">
          <ac:chgData name="John Norwood" userId="041e7f2e-4ee2-493e-8aad-ea79666c5463" providerId="ADAL" clId="{91A3FF2F-92D2-4415-8C0E-8E783B5591CE}" dt="2023-10-16T20:28:33.841" v="447" actId="20577"/>
          <ac:spMkLst>
            <pc:docMk/>
            <pc:sldMk cId="4240675954" sldId="261"/>
            <ac:spMk id="7" creationId="{E83CA81C-8FE3-4CAC-D5FA-4076C7EEBFB7}"/>
          </ac:spMkLst>
        </pc:spChg>
        <pc:spChg chg="add mod">
          <ac:chgData name="John Norwood" userId="041e7f2e-4ee2-493e-8aad-ea79666c5463" providerId="ADAL" clId="{91A3FF2F-92D2-4415-8C0E-8E783B5591CE}" dt="2023-10-12T19:13:51.997" v="35" actId="14100"/>
          <ac:spMkLst>
            <pc:docMk/>
            <pc:sldMk cId="4240675954" sldId="261"/>
            <ac:spMk id="13" creationId="{C8B79973-8401-F648-CBC1-FAE625B21F52}"/>
          </ac:spMkLst>
        </pc:spChg>
        <pc:picChg chg="del">
          <ac:chgData name="John Norwood" userId="041e7f2e-4ee2-493e-8aad-ea79666c5463" providerId="ADAL" clId="{91A3FF2F-92D2-4415-8C0E-8E783B5591CE}" dt="2023-10-12T19:11:00.597" v="22" actId="21"/>
          <ac:picMkLst>
            <pc:docMk/>
            <pc:sldMk cId="4240675954" sldId="261"/>
            <ac:picMk id="7" creationId="{00000000-0000-0000-0000-000000000000}"/>
          </ac:picMkLst>
        </pc:picChg>
        <pc:picChg chg="add mod">
          <ac:chgData name="John Norwood" userId="041e7f2e-4ee2-493e-8aad-ea79666c5463" providerId="ADAL" clId="{91A3FF2F-92D2-4415-8C0E-8E783B5591CE}" dt="2023-10-12T19:13:16.885" v="33" actId="1076"/>
          <ac:picMkLst>
            <pc:docMk/>
            <pc:sldMk cId="4240675954" sldId="261"/>
            <ac:picMk id="12" creationId="{68C4D851-6D7B-7B99-0A86-1399287B8B44}"/>
          </ac:picMkLst>
        </pc:picChg>
        <pc:picChg chg="mod">
          <ac:chgData name="John Norwood" userId="041e7f2e-4ee2-493e-8aad-ea79666c5463" providerId="ADAL" clId="{91A3FF2F-92D2-4415-8C0E-8E783B5591CE}" dt="2023-10-12T19:13:14.429" v="32" actId="1076"/>
          <ac:picMkLst>
            <pc:docMk/>
            <pc:sldMk cId="4240675954" sldId="261"/>
            <ac:picMk id="21" creationId="{80D1F999-F049-4501-BFE1-F5F9F12DACEC}"/>
          </ac:picMkLst>
        </pc:picChg>
        <pc:inkChg chg="del">
          <ac:chgData name="John Norwood" userId="041e7f2e-4ee2-493e-8aad-ea79666c5463" providerId="ADAL" clId="{91A3FF2F-92D2-4415-8C0E-8E783B5591CE}" dt="2023-10-12T19:14:01.018" v="37" actId="478"/>
          <ac:inkMkLst>
            <pc:docMk/>
            <pc:sldMk cId="4240675954" sldId="261"/>
            <ac:inkMk id="5" creationId="{4018F7A6-2DF7-B03B-423F-C0E878680E1D}"/>
          </ac:inkMkLst>
        </pc:inkChg>
        <pc:inkChg chg="del">
          <ac:chgData name="John Norwood" userId="041e7f2e-4ee2-493e-8aad-ea79666c5463" providerId="ADAL" clId="{91A3FF2F-92D2-4415-8C0E-8E783B5591CE}" dt="2023-10-12T19:13:56.847" v="36" actId="478"/>
          <ac:inkMkLst>
            <pc:docMk/>
            <pc:sldMk cId="4240675954" sldId="261"/>
            <ac:inkMk id="11" creationId="{58941277-D558-87F1-ED14-05AE9216DCA7}"/>
          </ac:inkMkLst>
        </pc:inkChg>
      </pc:sldChg>
      <pc:sldChg chg="modSp mod">
        <pc:chgData name="John Norwood" userId="041e7f2e-4ee2-493e-8aad-ea79666c5463" providerId="ADAL" clId="{91A3FF2F-92D2-4415-8C0E-8E783B5591CE}" dt="2023-10-16T20:43:12.951" v="456" actId="5793"/>
        <pc:sldMkLst>
          <pc:docMk/>
          <pc:sldMk cId="3616977830" sldId="267"/>
        </pc:sldMkLst>
        <pc:spChg chg="mod">
          <ac:chgData name="John Norwood" userId="041e7f2e-4ee2-493e-8aad-ea79666c5463" providerId="ADAL" clId="{91A3FF2F-92D2-4415-8C0E-8E783B5591CE}" dt="2023-10-16T20:43:12.951" v="456" actId="5793"/>
          <ac:spMkLst>
            <pc:docMk/>
            <pc:sldMk cId="3616977830" sldId="267"/>
            <ac:spMk id="4" creationId="{00000000-0000-0000-0000-000000000000}"/>
          </ac:spMkLst>
        </pc:spChg>
      </pc:sldChg>
      <pc:sldChg chg="modSp mod">
        <pc:chgData name="John Norwood" userId="041e7f2e-4ee2-493e-8aad-ea79666c5463" providerId="ADAL" clId="{91A3FF2F-92D2-4415-8C0E-8E783B5591CE}" dt="2023-10-12T19:27:16.137" v="179" actId="1076"/>
        <pc:sldMkLst>
          <pc:docMk/>
          <pc:sldMk cId="1739028761" sldId="268"/>
        </pc:sldMkLst>
        <pc:spChg chg="mod">
          <ac:chgData name="John Norwood" userId="041e7f2e-4ee2-493e-8aad-ea79666c5463" providerId="ADAL" clId="{91A3FF2F-92D2-4415-8C0E-8E783B5591CE}" dt="2023-10-12T19:27:16.137" v="179" actId="1076"/>
          <ac:spMkLst>
            <pc:docMk/>
            <pc:sldMk cId="1739028761" sldId="268"/>
            <ac:spMk id="3" creationId="{AD8FF750-A895-4757-BD2D-B1944D798F59}"/>
          </ac:spMkLst>
        </pc:spChg>
      </pc:sldChg>
      <pc:sldChg chg="modSp mod">
        <pc:chgData name="John Norwood" userId="041e7f2e-4ee2-493e-8aad-ea79666c5463" providerId="ADAL" clId="{91A3FF2F-92D2-4415-8C0E-8E783B5591CE}" dt="2023-10-16T02:59:14.896" v="300" actId="1076"/>
        <pc:sldMkLst>
          <pc:docMk/>
          <pc:sldMk cId="2646502495" sldId="272"/>
        </pc:sldMkLst>
        <pc:spChg chg="mod">
          <ac:chgData name="John Norwood" userId="041e7f2e-4ee2-493e-8aad-ea79666c5463" providerId="ADAL" clId="{91A3FF2F-92D2-4415-8C0E-8E783B5591CE}" dt="2023-10-16T02:59:14.896" v="300" actId="1076"/>
          <ac:spMkLst>
            <pc:docMk/>
            <pc:sldMk cId="2646502495" sldId="272"/>
            <ac:spMk id="6" creationId="{EA7E17EB-12EB-4BF7-9330-06EB6A12C42D}"/>
          </ac:spMkLst>
        </pc:spChg>
        <pc:picChg chg="mod">
          <ac:chgData name="John Norwood" userId="041e7f2e-4ee2-493e-8aad-ea79666c5463" providerId="ADAL" clId="{91A3FF2F-92D2-4415-8C0E-8E783B5591CE}" dt="2023-10-16T02:45:14.916" v="183" actId="1076"/>
          <ac:picMkLst>
            <pc:docMk/>
            <pc:sldMk cId="2646502495" sldId="272"/>
            <ac:picMk id="5" creationId="{0AD48D4E-B397-4BAA-AFD2-FDF97107EDA7}"/>
          </ac:picMkLst>
        </pc:picChg>
      </pc:sldChg>
      <pc:sldChg chg="modSp mod">
        <pc:chgData name="John Norwood" userId="041e7f2e-4ee2-493e-8aad-ea79666c5463" providerId="ADAL" clId="{91A3FF2F-92D2-4415-8C0E-8E783B5591CE}" dt="2023-10-16T02:59:00.103" v="297" actId="1076"/>
        <pc:sldMkLst>
          <pc:docMk/>
          <pc:sldMk cId="853557283" sldId="273"/>
        </pc:sldMkLst>
        <pc:spChg chg="mod">
          <ac:chgData name="John Norwood" userId="041e7f2e-4ee2-493e-8aad-ea79666c5463" providerId="ADAL" clId="{91A3FF2F-92D2-4415-8C0E-8E783B5591CE}" dt="2023-10-16T02:59:00.103" v="297" actId="1076"/>
          <ac:spMkLst>
            <pc:docMk/>
            <pc:sldMk cId="853557283" sldId="273"/>
            <ac:spMk id="3" creationId="{FB882778-40F1-4C36-97CC-62CD1C871D5B}"/>
          </ac:spMkLst>
        </pc:spChg>
      </pc:sldChg>
      <pc:sldChg chg="modSp mod">
        <pc:chgData name="John Norwood" userId="041e7f2e-4ee2-493e-8aad-ea79666c5463" providerId="ADAL" clId="{91A3FF2F-92D2-4415-8C0E-8E783B5591CE}" dt="2023-10-16T02:59:42.211" v="303" actId="27636"/>
        <pc:sldMkLst>
          <pc:docMk/>
          <pc:sldMk cId="1589793479" sldId="274"/>
        </pc:sldMkLst>
        <pc:spChg chg="mod">
          <ac:chgData name="John Norwood" userId="041e7f2e-4ee2-493e-8aad-ea79666c5463" providerId="ADAL" clId="{91A3FF2F-92D2-4415-8C0E-8E783B5591CE}" dt="2023-10-16T02:59:42.211" v="303" actId="27636"/>
          <ac:spMkLst>
            <pc:docMk/>
            <pc:sldMk cId="1589793479" sldId="274"/>
            <ac:spMk id="3" creationId="{1486CB02-889C-4881-9A50-5C3699458EE4}"/>
          </ac:spMkLst>
        </pc:spChg>
      </pc:sldChg>
      <pc:sldChg chg="modSp del mod">
        <pc:chgData name="John Norwood" userId="041e7f2e-4ee2-493e-8aad-ea79666c5463" providerId="ADAL" clId="{91A3FF2F-92D2-4415-8C0E-8E783B5591CE}" dt="2023-10-16T20:30:22.803" v="449" actId="2696"/>
        <pc:sldMkLst>
          <pc:docMk/>
          <pc:sldMk cId="2346871736" sldId="275"/>
        </pc:sldMkLst>
        <pc:spChg chg="mod">
          <ac:chgData name="John Norwood" userId="041e7f2e-4ee2-493e-8aad-ea79666c5463" providerId="ADAL" clId="{91A3FF2F-92D2-4415-8C0E-8E783B5591CE}" dt="2023-10-16T02:58:48.278" v="296" actId="1076"/>
          <ac:spMkLst>
            <pc:docMk/>
            <pc:sldMk cId="2346871736" sldId="275"/>
            <ac:spMk id="5" creationId="{4A942F04-5E58-4A33-8C82-1F850AF499B3}"/>
          </ac:spMkLst>
        </pc:spChg>
        <pc:spChg chg="mod">
          <ac:chgData name="John Norwood" userId="041e7f2e-4ee2-493e-8aad-ea79666c5463" providerId="ADAL" clId="{91A3FF2F-92D2-4415-8C0E-8E783B5591CE}" dt="2023-10-16T02:58:36.892" v="295" actId="1076"/>
          <ac:spMkLst>
            <pc:docMk/>
            <pc:sldMk cId="2346871736" sldId="275"/>
            <ac:spMk id="6" creationId="{5EF4110E-CA39-4CDC-9C77-E1A58B285933}"/>
          </ac:spMkLst>
        </pc:spChg>
        <pc:picChg chg="mod">
          <ac:chgData name="John Norwood" userId="041e7f2e-4ee2-493e-8aad-ea79666c5463" providerId="ADAL" clId="{91A3FF2F-92D2-4415-8C0E-8E783B5591CE}" dt="2023-10-16T02:58:26.255" v="293" actId="1076"/>
          <ac:picMkLst>
            <pc:docMk/>
            <pc:sldMk cId="2346871736" sldId="275"/>
            <ac:picMk id="10" creationId="{1A9E238A-CCD4-4FA6-909E-4F8B9F8B3933}"/>
          </ac:picMkLst>
        </pc:picChg>
      </pc:sldChg>
      <pc:sldChg chg="addSp modSp mod modShow">
        <pc:chgData name="John Norwood" userId="041e7f2e-4ee2-493e-8aad-ea79666c5463" providerId="ADAL" clId="{91A3FF2F-92D2-4415-8C0E-8E783B5591CE}" dt="2023-10-16T02:57:11.578" v="287" actId="729"/>
        <pc:sldMkLst>
          <pc:docMk/>
          <pc:sldMk cId="3750899988" sldId="277"/>
        </pc:sldMkLst>
        <pc:spChg chg="add mod">
          <ac:chgData name="John Norwood" userId="041e7f2e-4ee2-493e-8aad-ea79666c5463" providerId="ADAL" clId="{91A3FF2F-92D2-4415-8C0E-8E783B5591CE}" dt="2023-10-16T02:56:47.592" v="286"/>
          <ac:spMkLst>
            <pc:docMk/>
            <pc:sldMk cId="3750899988" sldId="277"/>
            <ac:spMk id="2" creationId="{91187DDF-0FE4-A010-3A69-1C9A98D015B2}"/>
          </ac:spMkLst>
        </pc:spChg>
        <pc:spChg chg="mod">
          <ac:chgData name="John Norwood" userId="041e7f2e-4ee2-493e-8aad-ea79666c5463" providerId="ADAL" clId="{91A3FF2F-92D2-4415-8C0E-8E783B5591CE}" dt="2023-10-16T02:55:31.494" v="285" actId="1076"/>
          <ac:spMkLst>
            <pc:docMk/>
            <pc:sldMk cId="3750899988" sldId="277"/>
            <ac:spMk id="7" creationId="{4FC9F7E8-15E3-49F1-AEA8-986D69FE45D2}"/>
          </ac:spMkLst>
        </pc:spChg>
      </pc:sldChg>
      <pc:sldChg chg="modSp mod">
        <pc:chgData name="John Norwood" userId="041e7f2e-4ee2-493e-8aad-ea79666c5463" providerId="ADAL" clId="{91A3FF2F-92D2-4415-8C0E-8E783B5591CE}" dt="2023-10-16T03:00:06.165" v="305" actId="14100"/>
        <pc:sldMkLst>
          <pc:docMk/>
          <pc:sldMk cId="3955886458" sldId="278"/>
        </pc:sldMkLst>
        <pc:spChg chg="mod">
          <ac:chgData name="John Norwood" userId="041e7f2e-4ee2-493e-8aad-ea79666c5463" providerId="ADAL" clId="{91A3FF2F-92D2-4415-8C0E-8E783B5591CE}" dt="2023-10-12T19:08:44.770" v="15"/>
          <ac:spMkLst>
            <pc:docMk/>
            <pc:sldMk cId="3955886458" sldId="278"/>
            <ac:spMk id="2" creationId="{FC3EF3F7-D004-4ADE-A853-04DEAAF63617}"/>
          </ac:spMkLst>
        </pc:spChg>
        <pc:spChg chg="mod">
          <ac:chgData name="John Norwood" userId="041e7f2e-4ee2-493e-8aad-ea79666c5463" providerId="ADAL" clId="{91A3FF2F-92D2-4415-8C0E-8E783B5591CE}" dt="2023-10-16T02:57:26.265" v="288" actId="12788"/>
          <ac:spMkLst>
            <pc:docMk/>
            <pc:sldMk cId="3955886458" sldId="278"/>
            <ac:spMk id="6" creationId="{9A125CB8-74F9-45E4-847A-BCF754A05DF5}"/>
          </ac:spMkLst>
        </pc:spChg>
        <pc:spChg chg="mod">
          <ac:chgData name="John Norwood" userId="041e7f2e-4ee2-493e-8aad-ea79666c5463" providerId="ADAL" clId="{91A3FF2F-92D2-4415-8C0E-8E783B5591CE}" dt="2023-10-16T03:00:06.165" v="305" actId="14100"/>
          <ac:spMkLst>
            <pc:docMk/>
            <pc:sldMk cId="3955886458" sldId="278"/>
            <ac:spMk id="7" creationId="{34CAB1B5-93E7-4E97-9883-F01E53979953}"/>
          </ac:spMkLst>
        </pc:spChg>
      </pc:sldChg>
      <pc:sldChg chg="modSp mod modShow">
        <pc:chgData name="John Norwood" userId="041e7f2e-4ee2-493e-8aad-ea79666c5463" providerId="ADAL" clId="{91A3FF2F-92D2-4415-8C0E-8E783B5591CE}" dt="2023-10-16T20:29:38.204" v="448" actId="729"/>
        <pc:sldMkLst>
          <pc:docMk/>
          <pc:sldMk cId="737728720" sldId="279"/>
        </pc:sldMkLst>
        <pc:spChg chg="mod">
          <ac:chgData name="John Norwood" userId="041e7f2e-4ee2-493e-8aad-ea79666c5463" providerId="ADAL" clId="{91A3FF2F-92D2-4415-8C0E-8E783B5591CE}" dt="2023-10-12T19:08:44.770" v="15"/>
          <ac:spMkLst>
            <pc:docMk/>
            <pc:sldMk cId="737728720" sldId="279"/>
            <ac:spMk id="2" creationId="{3D88A9C0-B5E8-4985-9D98-AC57A0584295}"/>
          </ac:spMkLst>
        </pc:spChg>
        <pc:spChg chg="mod">
          <ac:chgData name="John Norwood" userId="041e7f2e-4ee2-493e-8aad-ea79666c5463" providerId="ADAL" clId="{91A3FF2F-92D2-4415-8C0E-8E783B5591CE}" dt="2023-10-16T02:57:46.441" v="289" actId="12788"/>
          <ac:spMkLst>
            <pc:docMk/>
            <pc:sldMk cId="737728720" sldId="279"/>
            <ac:spMk id="6" creationId="{C527D41C-0673-4754-8E25-5753F4B8AC56}"/>
          </ac:spMkLst>
        </pc:spChg>
      </pc:sldChg>
      <pc:sldChg chg="modSp del">
        <pc:chgData name="John Norwood" userId="041e7f2e-4ee2-493e-8aad-ea79666c5463" providerId="ADAL" clId="{91A3FF2F-92D2-4415-8C0E-8E783B5591CE}" dt="2023-10-16T20:30:44.747" v="453" actId="2696"/>
        <pc:sldMkLst>
          <pc:docMk/>
          <pc:sldMk cId="40007647" sldId="282"/>
        </pc:sldMkLst>
        <pc:spChg chg="mod">
          <ac:chgData name="John Norwood" userId="041e7f2e-4ee2-493e-8aad-ea79666c5463" providerId="ADAL" clId="{91A3FF2F-92D2-4415-8C0E-8E783B5591CE}" dt="2023-10-12T19:08:44.770" v="15"/>
          <ac:spMkLst>
            <pc:docMk/>
            <pc:sldMk cId="40007647" sldId="282"/>
            <ac:spMk id="2" creationId="{A55C2C1F-0F66-8DCC-A8DE-291A55015CA2}"/>
          </ac:spMkLst>
        </pc:spChg>
        <pc:spChg chg="mod">
          <ac:chgData name="John Norwood" userId="041e7f2e-4ee2-493e-8aad-ea79666c5463" providerId="ADAL" clId="{91A3FF2F-92D2-4415-8C0E-8E783B5591CE}" dt="2023-10-12T19:08:44.770" v="15"/>
          <ac:spMkLst>
            <pc:docMk/>
            <pc:sldMk cId="40007647" sldId="282"/>
            <ac:spMk id="3" creationId="{47AE2B46-65CE-E0B5-6A57-9C8318499308}"/>
          </ac:spMkLst>
        </pc:spChg>
      </pc:sldChg>
      <pc:sldChg chg="modSp del">
        <pc:chgData name="John Norwood" userId="041e7f2e-4ee2-493e-8aad-ea79666c5463" providerId="ADAL" clId="{91A3FF2F-92D2-4415-8C0E-8E783B5591CE}" dt="2023-10-16T20:30:52.969" v="455" actId="2696"/>
        <pc:sldMkLst>
          <pc:docMk/>
          <pc:sldMk cId="528897313" sldId="283"/>
        </pc:sldMkLst>
        <pc:spChg chg="mod">
          <ac:chgData name="John Norwood" userId="041e7f2e-4ee2-493e-8aad-ea79666c5463" providerId="ADAL" clId="{91A3FF2F-92D2-4415-8C0E-8E783B5591CE}" dt="2023-10-12T19:08:44.770" v="15"/>
          <ac:spMkLst>
            <pc:docMk/>
            <pc:sldMk cId="528897313" sldId="283"/>
            <ac:spMk id="2" creationId="{A55C2C1F-0F66-8DCC-A8DE-291A55015CA2}"/>
          </ac:spMkLst>
        </pc:spChg>
        <pc:spChg chg="mod">
          <ac:chgData name="John Norwood" userId="041e7f2e-4ee2-493e-8aad-ea79666c5463" providerId="ADAL" clId="{91A3FF2F-92D2-4415-8C0E-8E783B5591CE}" dt="2023-10-12T19:08:44.770" v="15"/>
          <ac:spMkLst>
            <pc:docMk/>
            <pc:sldMk cId="528897313" sldId="283"/>
            <ac:spMk id="3" creationId="{47AE2B46-65CE-E0B5-6A57-9C8318499308}"/>
          </ac:spMkLst>
        </pc:spChg>
      </pc:sldChg>
      <pc:sldChg chg="addSp modSp mod">
        <pc:chgData name="John Norwood" userId="041e7f2e-4ee2-493e-8aad-ea79666c5463" providerId="ADAL" clId="{91A3FF2F-92D2-4415-8C0E-8E783B5591CE}" dt="2023-10-16T13:48:06.578" v="385" actId="20577"/>
        <pc:sldMkLst>
          <pc:docMk/>
          <pc:sldMk cId="2745312723" sldId="284"/>
        </pc:sldMkLst>
        <pc:spChg chg="add mod">
          <ac:chgData name="John Norwood" userId="041e7f2e-4ee2-493e-8aad-ea79666c5463" providerId="ADAL" clId="{91A3FF2F-92D2-4415-8C0E-8E783B5591CE}" dt="2023-10-12T19:08:20.917" v="14" actId="255"/>
          <ac:spMkLst>
            <pc:docMk/>
            <pc:sldMk cId="2745312723" sldId="284"/>
            <ac:spMk id="2" creationId="{A03DE065-FE52-484C-C7B8-D394E24AF42D}"/>
          </ac:spMkLst>
        </pc:spChg>
        <pc:spChg chg="mod">
          <ac:chgData name="John Norwood" userId="041e7f2e-4ee2-493e-8aad-ea79666c5463" providerId="ADAL" clId="{91A3FF2F-92D2-4415-8C0E-8E783B5591CE}" dt="2023-10-16T13:48:06.578" v="385" actId="20577"/>
          <ac:spMkLst>
            <pc:docMk/>
            <pc:sldMk cId="2745312723" sldId="284"/>
            <ac:spMk id="4" creationId="{26105416-1360-38C9-BEFC-75A390FF95DC}"/>
          </ac:spMkLst>
        </pc:spChg>
        <pc:spChg chg="mod">
          <ac:chgData name="John Norwood" userId="041e7f2e-4ee2-493e-8aad-ea79666c5463" providerId="ADAL" clId="{91A3FF2F-92D2-4415-8C0E-8E783B5591CE}" dt="2023-10-12T19:26:47.138" v="177" actId="20577"/>
          <ac:spMkLst>
            <pc:docMk/>
            <pc:sldMk cId="2745312723" sldId="284"/>
            <ac:spMk id="6" creationId="{5316AB08-7ACD-8F29-2767-A17D4E58DF46}"/>
          </ac:spMkLst>
        </pc:spChg>
        <pc:spChg chg="mod">
          <ac:chgData name="John Norwood" userId="041e7f2e-4ee2-493e-8aad-ea79666c5463" providerId="ADAL" clId="{91A3FF2F-92D2-4415-8C0E-8E783B5591CE}" dt="2023-10-12T19:21:54.043" v="175" actId="1076"/>
          <ac:spMkLst>
            <pc:docMk/>
            <pc:sldMk cId="2745312723" sldId="284"/>
            <ac:spMk id="9" creationId="{965989DB-592C-3552-93B2-A642E292875E}"/>
          </ac:spMkLst>
        </pc:spChg>
        <pc:spChg chg="mod">
          <ac:chgData name="John Norwood" userId="041e7f2e-4ee2-493e-8aad-ea79666c5463" providerId="ADAL" clId="{91A3FF2F-92D2-4415-8C0E-8E783B5591CE}" dt="2023-10-12T19:21:38.851" v="173" actId="1076"/>
          <ac:spMkLst>
            <pc:docMk/>
            <pc:sldMk cId="2745312723" sldId="284"/>
            <ac:spMk id="10" creationId="{3F00D0D1-FE48-3D75-B323-428B4F3693FA}"/>
          </ac:spMkLst>
        </pc:spChg>
        <pc:picChg chg="mod">
          <ac:chgData name="John Norwood" userId="041e7f2e-4ee2-493e-8aad-ea79666c5463" providerId="ADAL" clId="{91A3FF2F-92D2-4415-8C0E-8E783B5591CE}" dt="2023-10-12T19:19:15.169" v="48" actId="1076"/>
          <ac:picMkLst>
            <pc:docMk/>
            <pc:sldMk cId="2745312723" sldId="284"/>
            <ac:picMk id="5" creationId="{92A402C7-3B38-CD8C-1A9C-670898DF4B17}"/>
          </ac:picMkLst>
        </pc:picChg>
        <pc:picChg chg="mod">
          <ac:chgData name="John Norwood" userId="041e7f2e-4ee2-493e-8aad-ea79666c5463" providerId="ADAL" clId="{91A3FF2F-92D2-4415-8C0E-8E783B5591CE}" dt="2023-10-12T19:21:48.890" v="174" actId="14100"/>
          <ac:picMkLst>
            <pc:docMk/>
            <pc:sldMk cId="2745312723" sldId="284"/>
            <ac:picMk id="7" creationId="{63D5EA73-1C4A-7B9B-4CC5-5D23B1D5B03C}"/>
          </ac:picMkLst>
        </pc:picChg>
      </pc:sldChg>
      <pc:sldChg chg="del">
        <pc:chgData name="John Norwood" userId="041e7f2e-4ee2-493e-8aad-ea79666c5463" providerId="ADAL" clId="{91A3FF2F-92D2-4415-8C0E-8E783B5591CE}" dt="2023-10-12T19:17:07.559" v="38" actId="2696"/>
        <pc:sldMkLst>
          <pc:docMk/>
          <pc:sldMk cId="1536809616" sldId="285"/>
        </pc:sldMkLst>
      </pc:sldChg>
      <pc:sldChg chg="del">
        <pc:chgData name="John Norwood" userId="041e7f2e-4ee2-493e-8aad-ea79666c5463" providerId="ADAL" clId="{91A3FF2F-92D2-4415-8C0E-8E783B5591CE}" dt="2023-10-12T19:27:08.628" v="178" actId="2696"/>
        <pc:sldMkLst>
          <pc:docMk/>
          <pc:sldMk cId="2600140725" sldId="286"/>
        </pc:sldMkLst>
      </pc:sldChg>
      <pc:sldChg chg="modSp del">
        <pc:chgData name="John Norwood" userId="041e7f2e-4ee2-493e-8aad-ea79666c5463" providerId="ADAL" clId="{91A3FF2F-92D2-4415-8C0E-8E783B5591CE}" dt="2023-10-16T20:30:37.136" v="451" actId="2696"/>
        <pc:sldMkLst>
          <pc:docMk/>
          <pc:sldMk cId="2310677207" sldId="287"/>
        </pc:sldMkLst>
        <pc:spChg chg="mod">
          <ac:chgData name="John Norwood" userId="041e7f2e-4ee2-493e-8aad-ea79666c5463" providerId="ADAL" clId="{91A3FF2F-92D2-4415-8C0E-8E783B5591CE}" dt="2023-10-12T19:08:44.770" v="15"/>
          <ac:spMkLst>
            <pc:docMk/>
            <pc:sldMk cId="2310677207" sldId="287"/>
            <ac:spMk id="2" creationId="{A55C2C1F-0F66-8DCC-A8DE-291A55015CA2}"/>
          </ac:spMkLst>
        </pc:spChg>
        <pc:spChg chg="mod">
          <ac:chgData name="John Norwood" userId="041e7f2e-4ee2-493e-8aad-ea79666c5463" providerId="ADAL" clId="{91A3FF2F-92D2-4415-8C0E-8E783B5591CE}" dt="2023-10-12T19:08:44.770" v="15"/>
          <ac:spMkLst>
            <pc:docMk/>
            <pc:sldMk cId="2310677207" sldId="287"/>
            <ac:spMk id="3" creationId="{47AE2B46-65CE-E0B5-6A57-9C8318499308}"/>
          </ac:spMkLst>
        </pc:spChg>
      </pc:sldChg>
      <pc:sldChg chg="addSp delSp modSp mod">
        <pc:chgData name="John Norwood" userId="041e7f2e-4ee2-493e-8aad-ea79666c5463" providerId="ADAL" clId="{91A3FF2F-92D2-4415-8C0E-8E783B5591CE}" dt="2023-10-12T19:30:54.665" v="180" actId="207"/>
        <pc:sldMkLst>
          <pc:docMk/>
          <pc:sldMk cId="861820059" sldId="288"/>
        </pc:sldMkLst>
        <pc:spChg chg="mod">
          <ac:chgData name="John Norwood" userId="041e7f2e-4ee2-493e-8aad-ea79666c5463" providerId="ADAL" clId="{91A3FF2F-92D2-4415-8C0E-8E783B5591CE}" dt="2023-10-12T19:08:44.770" v="15"/>
          <ac:spMkLst>
            <pc:docMk/>
            <pc:sldMk cId="861820059" sldId="288"/>
            <ac:spMk id="2" creationId="{3C165AD3-7294-B878-AF2A-3CA346DAAFFD}"/>
          </ac:spMkLst>
        </pc:spChg>
        <pc:spChg chg="mod">
          <ac:chgData name="John Norwood" userId="041e7f2e-4ee2-493e-8aad-ea79666c5463" providerId="ADAL" clId="{91A3FF2F-92D2-4415-8C0E-8E783B5591CE}" dt="2023-10-12T19:08:44.770" v="15"/>
          <ac:spMkLst>
            <pc:docMk/>
            <pc:sldMk cId="861820059" sldId="288"/>
            <ac:spMk id="3" creationId="{3600211B-95CC-57F6-A2FB-0DC60D12807E}"/>
          </ac:spMkLst>
        </pc:spChg>
        <pc:spChg chg="add del mod">
          <ac:chgData name="John Norwood" userId="041e7f2e-4ee2-493e-8aad-ea79666c5463" providerId="ADAL" clId="{91A3FF2F-92D2-4415-8C0E-8E783B5591CE}" dt="2023-10-12T19:18:18.857" v="44" actId="767"/>
          <ac:spMkLst>
            <pc:docMk/>
            <pc:sldMk cId="861820059" sldId="288"/>
            <ac:spMk id="5" creationId="{4E41E9EF-AEE2-AB05-7861-4C75999F632A}"/>
          </ac:spMkLst>
        </pc:spChg>
        <pc:spChg chg="mod">
          <ac:chgData name="John Norwood" userId="041e7f2e-4ee2-493e-8aad-ea79666c5463" providerId="ADAL" clId="{91A3FF2F-92D2-4415-8C0E-8E783B5591CE}" dt="2023-10-12T19:30:54.665" v="180" actId="207"/>
          <ac:spMkLst>
            <pc:docMk/>
            <pc:sldMk cId="861820059" sldId="288"/>
            <ac:spMk id="6" creationId="{8A8351F6-4724-0CDB-C66A-63293891412C}"/>
          </ac:spMkLst>
        </pc:spChg>
        <pc:spChg chg="mod">
          <ac:chgData name="John Norwood" userId="041e7f2e-4ee2-493e-8aad-ea79666c5463" providerId="ADAL" clId="{91A3FF2F-92D2-4415-8C0E-8E783B5591CE}" dt="2023-10-12T19:17:53.755" v="42" actId="1076"/>
          <ac:spMkLst>
            <pc:docMk/>
            <pc:sldMk cId="861820059" sldId="288"/>
            <ac:spMk id="8" creationId="{6440DC0A-8F88-1210-628A-B5FF8B36AC69}"/>
          </ac:spMkLst>
        </pc:spChg>
      </pc:sldChg>
      <pc:sldChg chg="modSp mod">
        <pc:chgData name="John Norwood" userId="041e7f2e-4ee2-493e-8aad-ea79666c5463" providerId="ADAL" clId="{91A3FF2F-92D2-4415-8C0E-8E783B5591CE}" dt="2023-10-16T18:40:05.442" v="445" actId="20577"/>
        <pc:sldMkLst>
          <pc:docMk/>
          <pc:sldMk cId="1317415569" sldId="289"/>
        </pc:sldMkLst>
        <pc:spChg chg="mod">
          <ac:chgData name="John Norwood" userId="041e7f2e-4ee2-493e-8aad-ea79666c5463" providerId="ADAL" clId="{91A3FF2F-92D2-4415-8C0E-8E783B5591CE}" dt="2023-10-16T18:40:05.442" v="445" actId="20577"/>
          <ac:spMkLst>
            <pc:docMk/>
            <pc:sldMk cId="1317415569" sldId="289"/>
            <ac:spMk id="6" creationId="{EA7E17EB-12EB-4BF7-9330-06EB6A12C42D}"/>
          </ac:spMkLst>
        </pc:spChg>
      </pc:sldChg>
      <pc:sldChg chg="add">
        <pc:chgData name="John Norwood" userId="041e7f2e-4ee2-493e-8aad-ea79666c5463" providerId="ADAL" clId="{91A3FF2F-92D2-4415-8C0E-8E783B5591CE}" dt="2023-10-16T20:30:30.250" v="450"/>
        <pc:sldMkLst>
          <pc:docMk/>
          <pc:sldMk cId="3121774492" sldId="291"/>
        </pc:sldMkLst>
      </pc:sldChg>
      <pc:sldChg chg="modSp new del mod">
        <pc:chgData name="John Norwood" userId="041e7f2e-4ee2-493e-8aad-ea79666c5463" providerId="ADAL" clId="{91A3FF2F-92D2-4415-8C0E-8E783B5591CE}" dt="2023-10-16T13:22:37.050" v="373" actId="2696"/>
        <pc:sldMkLst>
          <pc:docMk/>
          <pc:sldMk cId="4166017241" sldId="291"/>
        </pc:sldMkLst>
        <pc:spChg chg="mod">
          <ac:chgData name="John Norwood" userId="041e7f2e-4ee2-493e-8aad-ea79666c5463" providerId="ADAL" clId="{91A3FF2F-92D2-4415-8C0E-8E783B5591CE}" dt="2023-10-16T13:21:24.816" v="332" actId="20577"/>
          <ac:spMkLst>
            <pc:docMk/>
            <pc:sldMk cId="4166017241" sldId="291"/>
            <ac:spMk id="2" creationId="{E687E602-A7A3-BED4-874F-60107D2CE249}"/>
          </ac:spMkLst>
        </pc:spChg>
        <pc:spChg chg="mod">
          <ac:chgData name="John Norwood" userId="041e7f2e-4ee2-493e-8aad-ea79666c5463" providerId="ADAL" clId="{91A3FF2F-92D2-4415-8C0E-8E783B5591CE}" dt="2023-10-16T13:21:44.106" v="348" actId="122"/>
          <ac:spMkLst>
            <pc:docMk/>
            <pc:sldMk cId="4166017241" sldId="291"/>
            <ac:spMk id="3" creationId="{6E1680A7-C8BB-7507-8EA7-CC4996EEA057}"/>
          </ac:spMkLst>
        </pc:spChg>
      </pc:sldChg>
      <pc:sldChg chg="modSp mod">
        <pc:chgData name="John Norwood" userId="041e7f2e-4ee2-493e-8aad-ea79666c5463" providerId="ADAL" clId="{91A3FF2F-92D2-4415-8C0E-8E783B5591CE}" dt="2023-10-12T19:08:44.869" v="17" actId="27636"/>
        <pc:sldMkLst>
          <pc:docMk/>
          <pc:sldMk cId="1415024054" sldId="292"/>
        </pc:sldMkLst>
        <pc:spChg chg="mod">
          <ac:chgData name="John Norwood" userId="041e7f2e-4ee2-493e-8aad-ea79666c5463" providerId="ADAL" clId="{91A3FF2F-92D2-4415-8C0E-8E783B5591CE}" dt="2023-10-12T19:08:44.869" v="17" actId="27636"/>
          <ac:spMkLst>
            <pc:docMk/>
            <pc:sldMk cId="1415024054" sldId="292"/>
            <ac:spMk id="6" creationId="{20404941-77E6-7B6A-1BEA-47AA276CFBF1}"/>
          </ac:spMkLst>
        </pc:spChg>
      </pc:sldChg>
      <pc:sldChg chg="add">
        <pc:chgData name="John Norwood" userId="041e7f2e-4ee2-493e-8aad-ea79666c5463" providerId="ADAL" clId="{91A3FF2F-92D2-4415-8C0E-8E783B5591CE}" dt="2023-10-16T20:30:40.986" v="452"/>
        <pc:sldMkLst>
          <pc:docMk/>
          <pc:sldMk cId="1788056494" sldId="292"/>
        </pc:sldMkLst>
      </pc:sldChg>
      <pc:sldChg chg="del">
        <pc:chgData name="John Norwood" userId="041e7f2e-4ee2-493e-8aad-ea79666c5463" providerId="ADAL" clId="{91A3FF2F-92D2-4415-8C0E-8E783B5591CE}" dt="2023-10-12T19:17:15.159" v="39" actId="2696"/>
        <pc:sldMkLst>
          <pc:docMk/>
          <pc:sldMk cId="270166691" sldId="293"/>
        </pc:sldMkLst>
      </pc:sldChg>
      <pc:sldChg chg="add">
        <pc:chgData name="John Norwood" userId="041e7f2e-4ee2-493e-8aad-ea79666c5463" providerId="ADAL" clId="{91A3FF2F-92D2-4415-8C0E-8E783B5591CE}" dt="2023-10-16T20:30:50.184" v="454"/>
        <pc:sldMkLst>
          <pc:docMk/>
          <pc:sldMk cId="383233836" sldId="293"/>
        </pc:sldMkLst>
      </pc:sldChg>
      <pc:sldChg chg="modSp del mod">
        <pc:chgData name="John Norwood" userId="041e7f2e-4ee2-493e-8aad-ea79666c5463" providerId="ADAL" clId="{91A3FF2F-92D2-4415-8C0E-8E783B5591CE}" dt="2023-10-12T19:17:34.184" v="40" actId="2696"/>
        <pc:sldMkLst>
          <pc:docMk/>
          <pc:sldMk cId="870934319" sldId="294"/>
        </pc:sldMkLst>
        <pc:spChg chg="mod">
          <ac:chgData name="John Norwood" userId="041e7f2e-4ee2-493e-8aad-ea79666c5463" providerId="ADAL" clId="{91A3FF2F-92D2-4415-8C0E-8E783B5591CE}" dt="2023-10-12T19:08:56.611" v="21" actId="14100"/>
          <ac:spMkLst>
            <pc:docMk/>
            <pc:sldMk cId="870934319" sldId="294"/>
            <ac:spMk id="3" creationId="{A3230EEA-6343-073B-C9D2-9349A37966E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hyperlink" Target="https://www.tulsacc.edu/programs-courses/university-transfer/transfer-center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hyperlink" Target="https://www.tulsacc.edu/programs-courses/university-transfer/transfer-center" TargetMode="External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11C989-81B9-4F94-B8F1-EF356A36DA9F}" type="doc">
      <dgm:prSet loTypeId="urn:microsoft.com/office/officeart/2018/2/layout/IconVerticalSolidList" loCatId="icon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6E058C-FA24-442B-A059-3712387741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Visit with Universities</a:t>
          </a:r>
          <a:endParaRPr lang="en-US" dirty="0"/>
        </a:p>
      </dgm:t>
    </dgm:pt>
    <dgm:pt modelId="{D82991ED-535E-4AC8-A364-51BF3219D02C}" type="parTrans" cxnId="{F8F06ACB-55C3-40FF-A338-D7B957D7705C}">
      <dgm:prSet/>
      <dgm:spPr/>
      <dgm:t>
        <a:bodyPr/>
        <a:lstStyle/>
        <a:p>
          <a:endParaRPr lang="en-US"/>
        </a:p>
      </dgm:t>
    </dgm:pt>
    <dgm:pt modelId="{EF0BE5DD-EB22-44FF-9C8D-4F5899F4603A}" type="sibTrans" cxnId="{F8F06ACB-55C3-40FF-A338-D7B957D7705C}">
      <dgm:prSet/>
      <dgm:spPr/>
      <dgm:t>
        <a:bodyPr/>
        <a:lstStyle/>
        <a:p>
          <a:endParaRPr lang="en-US"/>
        </a:p>
      </dgm:t>
    </dgm:pt>
    <dgm:pt modelId="{1E64D242-7940-4AC5-8E04-65DCD9D125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 person or virtually </a:t>
          </a:r>
        </a:p>
      </dgm:t>
    </dgm:pt>
    <dgm:pt modelId="{70541960-2C4E-4F1B-AE1F-39F9F7790CCD}" type="parTrans" cxnId="{F598F78C-1899-422B-849B-0D118B7CF261}">
      <dgm:prSet/>
      <dgm:spPr/>
      <dgm:t>
        <a:bodyPr/>
        <a:lstStyle/>
        <a:p>
          <a:endParaRPr lang="en-US"/>
        </a:p>
      </dgm:t>
    </dgm:pt>
    <dgm:pt modelId="{099E35C2-4813-45E7-B8DF-F6733D42212C}" type="sibTrans" cxnId="{F598F78C-1899-422B-849B-0D118B7CF261}">
      <dgm:prSet/>
      <dgm:spPr/>
      <dgm:t>
        <a:bodyPr/>
        <a:lstStyle/>
        <a:p>
          <a:endParaRPr lang="en-US"/>
        </a:p>
      </dgm:t>
    </dgm:pt>
    <dgm:pt modelId="{C4BE7A50-0444-4D28-B69A-1B29251232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On Campus Locations</a:t>
          </a:r>
          <a:endParaRPr lang="en-US" dirty="0"/>
        </a:p>
      </dgm:t>
    </dgm:pt>
    <dgm:pt modelId="{B182CC5C-BC10-4326-88B8-B61B76F321AE}" type="parTrans" cxnId="{3B464E3A-6945-4B27-967A-1284C0427D32}">
      <dgm:prSet/>
      <dgm:spPr/>
      <dgm:t>
        <a:bodyPr/>
        <a:lstStyle/>
        <a:p>
          <a:endParaRPr lang="en-US"/>
        </a:p>
      </dgm:t>
    </dgm:pt>
    <dgm:pt modelId="{700A6974-DE40-4FF3-AF12-D5AB751829A2}" type="sibTrans" cxnId="{3B464E3A-6945-4B27-967A-1284C0427D32}">
      <dgm:prSet/>
      <dgm:spPr/>
      <dgm:t>
        <a:bodyPr/>
        <a:lstStyle/>
        <a:p>
          <a:endParaRPr lang="en-US"/>
        </a:p>
      </dgm:t>
    </dgm:pt>
    <dgm:pt modelId="{968A0874-FC2E-4B44-8BCE-1D029D3D37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Dedicated for 1 on 1 meetings</a:t>
          </a:r>
        </a:p>
      </dgm:t>
    </dgm:pt>
    <dgm:pt modelId="{FAADC131-F516-41AA-8D39-6481E81BF8ED}" type="parTrans" cxnId="{C3FC8F3B-4174-43FA-9CFA-905EF792A3FA}">
      <dgm:prSet/>
      <dgm:spPr/>
      <dgm:t>
        <a:bodyPr/>
        <a:lstStyle/>
        <a:p>
          <a:endParaRPr lang="en-US"/>
        </a:p>
      </dgm:t>
    </dgm:pt>
    <dgm:pt modelId="{37C2C368-844C-4DE4-B2DB-094BE44DA9A6}" type="sibTrans" cxnId="{C3FC8F3B-4174-43FA-9CFA-905EF792A3FA}">
      <dgm:prSet/>
      <dgm:spPr/>
      <dgm:t>
        <a:bodyPr/>
        <a:lstStyle/>
        <a:p>
          <a:endParaRPr lang="en-US"/>
        </a:p>
      </dgm:t>
    </dgm:pt>
    <dgm:pt modelId="{DB23666C-1117-41E0-A353-34FF6B252A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Printed material</a:t>
          </a:r>
        </a:p>
      </dgm:t>
    </dgm:pt>
    <dgm:pt modelId="{822060BD-56EA-4851-A0D9-2B01480C2034}" type="parTrans" cxnId="{2EB62980-3CDE-492A-A903-C6EEC0BDDADE}">
      <dgm:prSet/>
      <dgm:spPr/>
      <dgm:t>
        <a:bodyPr/>
        <a:lstStyle/>
        <a:p>
          <a:endParaRPr lang="en-US"/>
        </a:p>
      </dgm:t>
    </dgm:pt>
    <dgm:pt modelId="{1573D4F5-74D0-4595-A51F-E2F435AD0A08}" type="sibTrans" cxnId="{2EB62980-3CDE-492A-A903-C6EEC0BDDADE}">
      <dgm:prSet/>
      <dgm:spPr/>
      <dgm:t>
        <a:bodyPr/>
        <a:lstStyle/>
        <a:p>
          <a:endParaRPr lang="en-US"/>
        </a:p>
      </dgm:t>
    </dgm:pt>
    <dgm:pt modelId="{4C42735A-622C-4172-AA25-588F12F82D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Transfer Center Schedules</a:t>
          </a:r>
          <a:endParaRPr lang="en-US" dirty="0"/>
        </a:p>
      </dgm:t>
    </dgm:pt>
    <dgm:pt modelId="{CD581806-E772-448D-985F-E9100480C19B}" type="parTrans" cxnId="{A4FF047E-FF50-4589-ABDF-33DACA159E9C}">
      <dgm:prSet/>
      <dgm:spPr/>
      <dgm:t>
        <a:bodyPr/>
        <a:lstStyle/>
        <a:p>
          <a:endParaRPr lang="en-US"/>
        </a:p>
      </dgm:t>
    </dgm:pt>
    <dgm:pt modelId="{31090BA5-BB22-4815-8A7C-DC0B21E46EDF}" type="sibTrans" cxnId="{A4FF047E-FF50-4589-ABDF-33DACA159E9C}">
      <dgm:prSet/>
      <dgm:spPr/>
      <dgm:t>
        <a:bodyPr/>
        <a:lstStyle/>
        <a:p>
          <a:endParaRPr lang="en-US"/>
        </a:p>
      </dgm:t>
    </dgm:pt>
    <dgm:pt modelId="{83048339-C28C-4992-AC73-5A5DD20F19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hlinkClick xmlns:r="http://schemas.openxmlformats.org/officeDocument/2006/relationships" r:id="rId1"/>
            </a:rPr>
            <a:t>Tulsacc.edu/TransferCenter </a:t>
          </a:r>
          <a:endParaRPr lang="en-US"/>
        </a:p>
      </dgm:t>
    </dgm:pt>
    <dgm:pt modelId="{E2A5AC33-C908-4187-8C58-ABD24E651B85}" type="parTrans" cxnId="{4E78CDA4-0A6F-41DB-99DF-C801ED0D8721}">
      <dgm:prSet/>
      <dgm:spPr/>
      <dgm:t>
        <a:bodyPr/>
        <a:lstStyle/>
        <a:p>
          <a:endParaRPr lang="en-US"/>
        </a:p>
      </dgm:t>
    </dgm:pt>
    <dgm:pt modelId="{4C8071F8-4996-4134-AA24-AD7461283887}" type="sibTrans" cxnId="{4E78CDA4-0A6F-41DB-99DF-C801ED0D8721}">
      <dgm:prSet/>
      <dgm:spPr/>
      <dgm:t>
        <a:bodyPr/>
        <a:lstStyle/>
        <a:p>
          <a:endParaRPr lang="en-US"/>
        </a:p>
      </dgm:t>
    </dgm:pt>
    <dgm:pt modelId="{E2FF28ED-F7C5-4B3D-9C79-36229C8F51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Posted to The Week for Students in your email</a:t>
          </a:r>
        </a:p>
      </dgm:t>
    </dgm:pt>
    <dgm:pt modelId="{11F7B517-2602-46C4-8F78-28199F7B20C7}" type="parTrans" cxnId="{DF00A383-21D0-48DF-B0F7-9D25CE6195CC}">
      <dgm:prSet/>
      <dgm:spPr/>
      <dgm:t>
        <a:bodyPr/>
        <a:lstStyle/>
        <a:p>
          <a:endParaRPr lang="en-US"/>
        </a:p>
      </dgm:t>
    </dgm:pt>
    <dgm:pt modelId="{7587033E-09BA-447C-AE20-B10A854ABB4C}" type="sibTrans" cxnId="{DF00A383-21D0-48DF-B0F7-9D25CE6195CC}">
      <dgm:prSet/>
      <dgm:spPr/>
      <dgm:t>
        <a:bodyPr/>
        <a:lstStyle/>
        <a:p>
          <a:endParaRPr lang="en-US"/>
        </a:p>
      </dgm:t>
    </dgm:pt>
    <dgm:pt modelId="{4A03204D-01FC-477D-9DF2-25B99EFF31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Connect using a Transfer University form</a:t>
          </a:r>
          <a:endParaRPr lang="en-US" dirty="0"/>
        </a:p>
      </dgm:t>
    </dgm:pt>
    <dgm:pt modelId="{1A772899-399D-456A-AAE5-ECA944CC4E1C}" type="parTrans" cxnId="{79C48E79-6252-4341-81C4-102DB66F07FA}">
      <dgm:prSet/>
      <dgm:spPr/>
      <dgm:t>
        <a:bodyPr/>
        <a:lstStyle/>
        <a:p>
          <a:endParaRPr lang="en-US"/>
        </a:p>
      </dgm:t>
    </dgm:pt>
    <dgm:pt modelId="{4F8D2832-2712-47C8-A610-C9F3497CB9E9}" type="sibTrans" cxnId="{79C48E79-6252-4341-81C4-102DB66F07FA}">
      <dgm:prSet/>
      <dgm:spPr/>
      <dgm:t>
        <a:bodyPr/>
        <a:lstStyle/>
        <a:p>
          <a:endParaRPr lang="en-US"/>
        </a:p>
      </dgm:t>
    </dgm:pt>
    <dgm:pt modelId="{5C89332B-14B1-49D0-8925-ACE1EFF695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Get connected with your choice university</a:t>
          </a:r>
        </a:p>
      </dgm:t>
    </dgm:pt>
    <dgm:pt modelId="{B5E5FB6F-D83E-48A8-A41A-0259C2F5583D}" type="parTrans" cxnId="{69184CF0-FF21-4917-8AD8-3F042445A95D}">
      <dgm:prSet/>
      <dgm:spPr/>
      <dgm:t>
        <a:bodyPr/>
        <a:lstStyle/>
        <a:p>
          <a:endParaRPr lang="en-US"/>
        </a:p>
      </dgm:t>
    </dgm:pt>
    <dgm:pt modelId="{3340542E-BDC8-4C70-BA97-6E064F4116FE}" type="sibTrans" cxnId="{69184CF0-FF21-4917-8AD8-3F042445A95D}">
      <dgm:prSet/>
      <dgm:spPr/>
      <dgm:t>
        <a:bodyPr/>
        <a:lstStyle/>
        <a:p>
          <a:endParaRPr lang="en-US"/>
        </a:p>
      </dgm:t>
    </dgm:pt>
    <dgm:pt modelId="{D8694BFC-191E-45BF-8E53-B4AABA0AC7ED}" type="pres">
      <dgm:prSet presAssocID="{EF11C989-81B9-4F94-B8F1-EF356A36DA9F}" presName="root" presStyleCnt="0">
        <dgm:presLayoutVars>
          <dgm:dir/>
          <dgm:resizeHandles val="exact"/>
        </dgm:presLayoutVars>
      </dgm:prSet>
      <dgm:spPr/>
    </dgm:pt>
    <dgm:pt modelId="{1B81577B-B53D-440B-B15D-208E2D2F8B77}" type="pres">
      <dgm:prSet presAssocID="{AB6E058C-FA24-442B-A059-371238774111}" presName="compNode" presStyleCnt="0"/>
      <dgm:spPr/>
    </dgm:pt>
    <dgm:pt modelId="{D7E3F02A-FE7D-481B-840A-D2FFEAB4AE0F}" type="pres">
      <dgm:prSet presAssocID="{AB6E058C-FA24-442B-A059-371238774111}" presName="bgRect" presStyleLbl="bgShp" presStyleIdx="0" presStyleCnt="4"/>
      <dgm:spPr/>
    </dgm:pt>
    <dgm:pt modelId="{50326DC3-84BD-4BF3-8E4B-87AB6559851E}" type="pres">
      <dgm:prSet presAssocID="{AB6E058C-FA24-442B-A059-371238774111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4DBD4F5C-9433-4DEA-AD44-84BE76D56DFD}" type="pres">
      <dgm:prSet presAssocID="{AB6E058C-FA24-442B-A059-371238774111}" presName="spaceRect" presStyleCnt="0"/>
      <dgm:spPr/>
    </dgm:pt>
    <dgm:pt modelId="{10E33EC3-7C64-4B6C-878F-2B95652833D3}" type="pres">
      <dgm:prSet presAssocID="{AB6E058C-FA24-442B-A059-371238774111}" presName="parTx" presStyleLbl="revTx" presStyleIdx="0" presStyleCnt="8">
        <dgm:presLayoutVars>
          <dgm:chMax val="0"/>
          <dgm:chPref val="0"/>
        </dgm:presLayoutVars>
      </dgm:prSet>
      <dgm:spPr/>
    </dgm:pt>
    <dgm:pt modelId="{4EB45E97-08B7-4462-820C-CE3117C40B31}" type="pres">
      <dgm:prSet presAssocID="{AB6E058C-FA24-442B-A059-371238774111}" presName="desTx" presStyleLbl="revTx" presStyleIdx="1" presStyleCnt="8">
        <dgm:presLayoutVars/>
      </dgm:prSet>
      <dgm:spPr/>
    </dgm:pt>
    <dgm:pt modelId="{732F7F4D-B904-4FB0-AE23-8A2DBC82A210}" type="pres">
      <dgm:prSet presAssocID="{EF0BE5DD-EB22-44FF-9C8D-4F5899F4603A}" presName="sibTrans" presStyleCnt="0"/>
      <dgm:spPr/>
    </dgm:pt>
    <dgm:pt modelId="{A9526450-FBFA-4BC0-B69E-47A01547D619}" type="pres">
      <dgm:prSet presAssocID="{C4BE7A50-0444-4D28-B69A-1B292512327B}" presName="compNode" presStyleCnt="0"/>
      <dgm:spPr/>
    </dgm:pt>
    <dgm:pt modelId="{C02515B5-B9DF-4FDB-877D-344DC25A16A9}" type="pres">
      <dgm:prSet presAssocID="{C4BE7A50-0444-4D28-B69A-1B292512327B}" presName="bgRect" presStyleLbl="bgShp" presStyleIdx="1" presStyleCnt="4"/>
      <dgm:spPr/>
    </dgm:pt>
    <dgm:pt modelId="{93E6FD4D-2821-4C95-B61B-10E9F4F1D742}" type="pres">
      <dgm:prSet presAssocID="{C4BE7A50-0444-4D28-B69A-1B292512327B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84A80E12-5015-40EB-A609-E8C2EC5534BA}" type="pres">
      <dgm:prSet presAssocID="{C4BE7A50-0444-4D28-B69A-1B292512327B}" presName="spaceRect" presStyleCnt="0"/>
      <dgm:spPr/>
    </dgm:pt>
    <dgm:pt modelId="{9E62AF14-04E9-4C54-A9F3-0CDBEFFEA086}" type="pres">
      <dgm:prSet presAssocID="{C4BE7A50-0444-4D28-B69A-1B292512327B}" presName="parTx" presStyleLbl="revTx" presStyleIdx="2" presStyleCnt="8">
        <dgm:presLayoutVars>
          <dgm:chMax val="0"/>
          <dgm:chPref val="0"/>
        </dgm:presLayoutVars>
      </dgm:prSet>
      <dgm:spPr/>
    </dgm:pt>
    <dgm:pt modelId="{3DC96620-4946-4674-87FC-BE088FF115CB}" type="pres">
      <dgm:prSet presAssocID="{C4BE7A50-0444-4D28-B69A-1B292512327B}" presName="desTx" presStyleLbl="revTx" presStyleIdx="3" presStyleCnt="8">
        <dgm:presLayoutVars/>
      </dgm:prSet>
      <dgm:spPr/>
    </dgm:pt>
    <dgm:pt modelId="{8521B75D-BA5E-42CE-B50F-CEE6818BCF01}" type="pres">
      <dgm:prSet presAssocID="{700A6974-DE40-4FF3-AF12-D5AB751829A2}" presName="sibTrans" presStyleCnt="0"/>
      <dgm:spPr/>
    </dgm:pt>
    <dgm:pt modelId="{760BDB73-E5C0-4440-9805-28DF5AFC6A3F}" type="pres">
      <dgm:prSet presAssocID="{4C42735A-622C-4172-AA25-588F12F82D7D}" presName="compNode" presStyleCnt="0"/>
      <dgm:spPr/>
    </dgm:pt>
    <dgm:pt modelId="{7F2252CB-2F76-4846-BFCF-337F8B767BD0}" type="pres">
      <dgm:prSet presAssocID="{4C42735A-622C-4172-AA25-588F12F82D7D}" presName="bgRect" presStyleLbl="bgShp" presStyleIdx="2" presStyleCnt="4"/>
      <dgm:spPr/>
    </dgm:pt>
    <dgm:pt modelId="{257CC314-2D11-47BC-B936-E715069A4E34}" type="pres">
      <dgm:prSet presAssocID="{4C42735A-622C-4172-AA25-588F12F82D7D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ip calendar with solid fill"/>
        </a:ext>
      </dgm:extLst>
    </dgm:pt>
    <dgm:pt modelId="{DB977DC7-033C-4117-9D18-52220B6563A9}" type="pres">
      <dgm:prSet presAssocID="{4C42735A-622C-4172-AA25-588F12F82D7D}" presName="spaceRect" presStyleCnt="0"/>
      <dgm:spPr/>
    </dgm:pt>
    <dgm:pt modelId="{CD1DBA1D-2838-4669-87DE-FBB780624C59}" type="pres">
      <dgm:prSet presAssocID="{4C42735A-622C-4172-AA25-588F12F82D7D}" presName="parTx" presStyleLbl="revTx" presStyleIdx="4" presStyleCnt="8">
        <dgm:presLayoutVars>
          <dgm:chMax val="0"/>
          <dgm:chPref val="0"/>
        </dgm:presLayoutVars>
      </dgm:prSet>
      <dgm:spPr/>
    </dgm:pt>
    <dgm:pt modelId="{D36F06D7-A43C-45E5-819B-AE7C12EA3419}" type="pres">
      <dgm:prSet presAssocID="{4C42735A-622C-4172-AA25-588F12F82D7D}" presName="desTx" presStyleLbl="revTx" presStyleIdx="5" presStyleCnt="8">
        <dgm:presLayoutVars/>
      </dgm:prSet>
      <dgm:spPr/>
    </dgm:pt>
    <dgm:pt modelId="{8C1767D1-096B-4C45-94D3-FB2A4B47CF8A}" type="pres">
      <dgm:prSet presAssocID="{31090BA5-BB22-4815-8A7C-DC0B21E46EDF}" presName="sibTrans" presStyleCnt="0"/>
      <dgm:spPr/>
    </dgm:pt>
    <dgm:pt modelId="{55B30CD2-A9D0-4606-9A67-245007FEB45B}" type="pres">
      <dgm:prSet presAssocID="{4A03204D-01FC-477D-9DF2-25B99EFF3157}" presName="compNode" presStyleCnt="0"/>
      <dgm:spPr/>
    </dgm:pt>
    <dgm:pt modelId="{1BD13223-BCE5-4F00-9DCE-8834D4F6769F}" type="pres">
      <dgm:prSet presAssocID="{4A03204D-01FC-477D-9DF2-25B99EFF3157}" presName="bgRect" presStyleLbl="bgShp" presStyleIdx="3" presStyleCnt="4"/>
      <dgm:spPr/>
    </dgm:pt>
    <dgm:pt modelId="{E225C90D-197B-4D43-902C-3B755CDE2F50}" type="pres">
      <dgm:prSet presAssocID="{4A03204D-01FC-477D-9DF2-25B99EFF3157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2A2CB3E3-B1C6-40F6-9DE9-56C2908A4008}" type="pres">
      <dgm:prSet presAssocID="{4A03204D-01FC-477D-9DF2-25B99EFF3157}" presName="spaceRect" presStyleCnt="0"/>
      <dgm:spPr/>
    </dgm:pt>
    <dgm:pt modelId="{D7A899ED-399C-4705-B74D-E3EF2D68F1B4}" type="pres">
      <dgm:prSet presAssocID="{4A03204D-01FC-477D-9DF2-25B99EFF3157}" presName="parTx" presStyleLbl="revTx" presStyleIdx="6" presStyleCnt="8">
        <dgm:presLayoutVars>
          <dgm:chMax val="0"/>
          <dgm:chPref val="0"/>
        </dgm:presLayoutVars>
      </dgm:prSet>
      <dgm:spPr/>
    </dgm:pt>
    <dgm:pt modelId="{67BEBEB5-53E2-4B7F-8675-2D3AA3410D35}" type="pres">
      <dgm:prSet presAssocID="{4A03204D-01FC-477D-9DF2-25B99EFF3157}" presName="desTx" presStyleLbl="revTx" presStyleIdx="7" presStyleCnt="8">
        <dgm:presLayoutVars/>
      </dgm:prSet>
      <dgm:spPr/>
    </dgm:pt>
  </dgm:ptLst>
  <dgm:cxnLst>
    <dgm:cxn modelId="{3B464E3A-6945-4B27-967A-1284C0427D32}" srcId="{EF11C989-81B9-4F94-B8F1-EF356A36DA9F}" destId="{C4BE7A50-0444-4D28-B69A-1B292512327B}" srcOrd="1" destOrd="0" parTransId="{B182CC5C-BC10-4326-88B8-B61B76F321AE}" sibTransId="{700A6974-DE40-4FF3-AF12-D5AB751829A2}"/>
    <dgm:cxn modelId="{C3FC8F3B-4174-43FA-9CFA-905EF792A3FA}" srcId="{C4BE7A50-0444-4D28-B69A-1B292512327B}" destId="{968A0874-FC2E-4B44-8BCE-1D029D3D37EC}" srcOrd="0" destOrd="0" parTransId="{FAADC131-F516-41AA-8D39-6481E81BF8ED}" sibTransId="{37C2C368-844C-4DE4-B2DB-094BE44DA9A6}"/>
    <dgm:cxn modelId="{0C0C6366-8933-4030-8354-E469B4E79FB0}" type="presOf" srcId="{4C42735A-622C-4172-AA25-588F12F82D7D}" destId="{CD1DBA1D-2838-4669-87DE-FBB780624C59}" srcOrd="0" destOrd="0" presId="urn:microsoft.com/office/officeart/2018/2/layout/IconVerticalSolidList"/>
    <dgm:cxn modelId="{84261C73-E083-4419-81BE-F9085EB6365F}" type="presOf" srcId="{4A03204D-01FC-477D-9DF2-25B99EFF3157}" destId="{D7A899ED-399C-4705-B74D-E3EF2D68F1B4}" srcOrd="0" destOrd="0" presId="urn:microsoft.com/office/officeart/2018/2/layout/IconVerticalSolidList"/>
    <dgm:cxn modelId="{79C48E79-6252-4341-81C4-102DB66F07FA}" srcId="{EF11C989-81B9-4F94-B8F1-EF356A36DA9F}" destId="{4A03204D-01FC-477D-9DF2-25B99EFF3157}" srcOrd="3" destOrd="0" parTransId="{1A772899-399D-456A-AAE5-ECA944CC4E1C}" sibTransId="{4F8D2832-2712-47C8-A610-C9F3497CB9E9}"/>
    <dgm:cxn modelId="{A4FF047E-FF50-4589-ABDF-33DACA159E9C}" srcId="{EF11C989-81B9-4F94-B8F1-EF356A36DA9F}" destId="{4C42735A-622C-4172-AA25-588F12F82D7D}" srcOrd="2" destOrd="0" parTransId="{CD581806-E772-448D-985F-E9100480C19B}" sibTransId="{31090BA5-BB22-4815-8A7C-DC0B21E46EDF}"/>
    <dgm:cxn modelId="{2EB62980-3CDE-492A-A903-C6EEC0BDDADE}" srcId="{C4BE7A50-0444-4D28-B69A-1B292512327B}" destId="{DB23666C-1117-41E0-A353-34FF6B252A0B}" srcOrd="1" destOrd="0" parTransId="{822060BD-56EA-4851-A0D9-2B01480C2034}" sibTransId="{1573D4F5-74D0-4595-A51F-E2F435AD0A08}"/>
    <dgm:cxn modelId="{DF00A383-21D0-48DF-B0F7-9D25CE6195CC}" srcId="{4C42735A-622C-4172-AA25-588F12F82D7D}" destId="{E2FF28ED-F7C5-4B3D-9C79-36229C8F515E}" srcOrd="1" destOrd="0" parTransId="{11F7B517-2602-46C4-8F78-28199F7B20C7}" sibTransId="{7587033E-09BA-447C-AE20-B10A854ABB4C}"/>
    <dgm:cxn modelId="{F598F78C-1899-422B-849B-0D118B7CF261}" srcId="{AB6E058C-FA24-442B-A059-371238774111}" destId="{1E64D242-7940-4AC5-8E04-65DCD9D125A7}" srcOrd="0" destOrd="0" parTransId="{70541960-2C4E-4F1B-AE1F-39F9F7790CCD}" sibTransId="{099E35C2-4813-45E7-B8DF-F6733D42212C}"/>
    <dgm:cxn modelId="{4AC19EA1-A275-4DF8-BA6D-AC37AA950AF5}" type="presOf" srcId="{968A0874-FC2E-4B44-8BCE-1D029D3D37EC}" destId="{3DC96620-4946-4674-87FC-BE088FF115CB}" srcOrd="0" destOrd="0" presId="urn:microsoft.com/office/officeart/2018/2/layout/IconVerticalSolidList"/>
    <dgm:cxn modelId="{4E78CDA4-0A6F-41DB-99DF-C801ED0D8721}" srcId="{4C42735A-622C-4172-AA25-588F12F82D7D}" destId="{83048339-C28C-4992-AC73-5A5DD20F1992}" srcOrd="0" destOrd="0" parTransId="{E2A5AC33-C908-4187-8C58-ABD24E651B85}" sibTransId="{4C8071F8-4996-4134-AA24-AD7461283887}"/>
    <dgm:cxn modelId="{D74914AA-8C5C-4682-9EC9-38F73E82B000}" type="presOf" srcId="{C4BE7A50-0444-4D28-B69A-1B292512327B}" destId="{9E62AF14-04E9-4C54-A9F3-0CDBEFFEA086}" srcOrd="0" destOrd="0" presId="urn:microsoft.com/office/officeart/2018/2/layout/IconVerticalSolidList"/>
    <dgm:cxn modelId="{D17425AE-A7F1-4A9F-A8BB-452F6EB0C41D}" type="presOf" srcId="{E2FF28ED-F7C5-4B3D-9C79-36229C8F515E}" destId="{D36F06D7-A43C-45E5-819B-AE7C12EA3419}" srcOrd="0" destOrd="1" presId="urn:microsoft.com/office/officeart/2018/2/layout/IconVerticalSolidList"/>
    <dgm:cxn modelId="{CF1D08C8-ED6B-45D2-9C93-ECE5A2812EF6}" type="presOf" srcId="{5C89332B-14B1-49D0-8925-ACE1EFF695AD}" destId="{67BEBEB5-53E2-4B7F-8675-2D3AA3410D35}" srcOrd="0" destOrd="0" presId="urn:microsoft.com/office/officeart/2018/2/layout/IconVerticalSolidList"/>
    <dgm:cxn modelId="{F8F06ACB-55C3-40FF-A338-D7B957D7705C}" srcId="{EF11C989-81B9-4F94-B8F1-EF356A36DA9F}" destId="{AB6E058C-FA24-442B-A059-371238774111}" srcOrd="0" destOrd="0" parTransId="{D82991ED-535E-4AC8-A364-51BF3219D02C}" sibTransId="{EF0BE5DD-EB22-44FF-9C8D-4F5899F4603A}"/>
    <dgm:cxn modelId="{798C67D1-498F-4E28-9D22-B38BDC2B4BE1}" type="presOf" srcId="{EF11C989-81B9-4F94-B8F1-EF356A36DA9F}" destId="{D8694BFC-191E-45BF-8E53-B4AABA0AC7ED}" srcOrd="0" destOrd="0" presId="urn:microsoft.com/office/officeart/2018/2/layout/IconVerticalSolidList"/>
    <dgm:cxn modelId="{DEED31D2-C061-49F9-BA0E-FE6BAA5D8F7F}" type="presOf" srcId="{AB6E058C-FA24-442B-A059-371238774111}" destId="{10E33EC3-7C64-4B6C-878F-2B95652833D3}" srcOrd="0" destOrd="0" presId="urn:microsoft.com/office/officeart/2018/2/layout/IconVerticalSolidList"/>
    <dgm:cxn modelId="{1569DDD6-8DA0-4E55-9F14-3AE6D6675162}" type="presOf" srcId="{DB23666C-1117-41E0-A353-34FF6B252A0B}" destId="{3DC96620-4946-4674-87FC-BE088FF115CB}" srcOrd="0" destOrd="1" presId="urn:microsoft.com/office/officeart/2018/2/layout/IconVerticalSolidList"/>
    <dgm:cxn modelId="{6C68EFDA-9CC5-4DBF-B979-10AC2E96C4A5}" type="presOf" srcId="{1E64D242-7940-4AC5-8E04-65DCD9D125A7}" destId="{4EB45E97-08B7-4462-820C-CE3117C40B31}" srcOrd="0" destOrd="0" presId="urn:microsoft.com/office/officeart/2018/2/layout/IconVerticalSolidList"/>
    <dgm:cxn modelId="{69184CF0-FF21-4917-8AD8-3F042445A95D}" srcId="{4A03204D-01FC-477D-9DF2-25B99EFF3157}" destId="{5C89332B-14B1-49D0-8925-ACE1EFF695AD}" srcOrd="0" destOrd="0" parTransId="{B5E5FB6F-D83E-48A8-A41A-0259C2F5583D}" sibTransId="{3340542E-BDC8-4C70-BA97-6E064F4116FE}"/>
    <dgm:cxn modelId="{D3894EFF-D545-422F-B39A-CD1EBE11EB66}" type="presOf" srcId="{83048339-C28C-4992-AC73-5A5DD20F1992}" destId="{D36F06D7-A43C-45E5-819B-AE7C12EA3419}" srcOrd="0" destOrd="0" presId="urn:microsoft.com/office/officeart/2018/2/layout/IconVerticalSolidList"/>
    <dgm:cxn modelId="{2CFF68E0-FAA0-494A-90FF-2BB0B3D25E03}" type="presParOf" srcId="{D8694BFC-191E-45BF-8E53-B4AABA0AC7ED}" destId="{1B81577B-B53D-440B-B15D-208E2D2F8B77}" srcOrd="0" destOrd="0" presId="urn:microsoft.com/office/officeart/2018/2/layout/IconVerticalSolidList"/>
    <dgm:cxn modelId="{22107685-77E0-4E1C-82EA-540669E7BF45}" type="presParOf" srcId="{1B81577B-B53D-440B-B15D-208E2D2F8B77}" destId="{D7E3F02A-FE7D-481B-840A-D2FFEAB4AE0F}" srcOrd="0" destOrd="0" presId="urn:microsoft.com/office/officeart/2018/2/layout/IconVerticalSolidList"/>
    <dgm:cxn modelId="{5ADA7655-7D67-4A8F-B08F-08AF23D2F542}" type="presParOf" srcId="{1B81577B-B53D-440B-B15D-208E2D2F8B77}" destId="{50326DC3-84BD-4BF3-8E4B-87AB6559851E}" srcOrd="1" destOrd="0" presId="urn:microsoft.com/office/officeart/2018/2/layout/IconVerticalSolidList"/>
    <dgm:cxn modelId="{3E82A996-5FDC-4324-BEF3-584ADEE142FF}" type="presParOf" srcId="{1B81577B-B53D-440B-B15D-208E2D2F8B77}" destId="{4DBD4F5C-9433-4DEA-AD44-84BE76D56DFD}" srcOrd="2" destOrd="0" presId="urn:microsoft.com/office/officeart/2018/2/layout/IconVerticalSolidList"/>
    <dgm:cxn modelId="{A9FB116B-21D5-447D-A422-E1BDBBBC5A04}" type="presParOf" srcId="{1B81577B-B53D-440B-B15D-208E2D2F8B77}" destId="{10E33EC3-7C64-4B6C-878F-2B95652833D3}" srcOrd="3" destOrd="0" presId="urn:microsoft.com/office/officeart/2018/2/layout/IconVerticalSolidList"/>
    <dgm:cxn modelId="{D026D4B6-A3E8-4F35-B4E8-751092E2B883}" type="presParOf" srcId="{1B81577B-B53D-440B-B15D-208E2D2F8B77}" destId="{4EB45E97-08B7-4462-820C-CE3117C40B31}" srcOrd="4" destOrd="0" presId="urn:microsoft.com/office/officeart/2018/2/layout/IconVerticalSolidList"/>
    <dgm:cxn modelId="{720331A6-183D-4A4B-912B-1F6C877A5F42}" type="presParOf" srcId="{D8694BFC-191E-45BF-8E53-B4AABA0AC7ED}" destId="{732F7F4D-B904-4FB0-AE23-8A2DBC82A210}" srcOrd="1" destOrd="0" presId="urn:microsoft.com/office/officeart/2018/2/layout/IconVerticalSolidList"/>
    <dgm:cxn modelId="{C70428D8-7204-4FD5-90C4-0DB79D6765C0}" type="presParOf" srcId="{D8694BFC-191E-45BF-8E53-B4AABA0AC7ED}" destId="{A9526450-FBFA-4BC0-B69E-47A01547D619}" srcOrd="2" destOrd="0" presId="urn:microsoft.com/office/officeart/2018/2/layout/IconVerticalSolidList"/>
    <dgm:cxn modelId="{F89FB78D-B1A1-4C1C-8603-16F2F1211EF2}" type="presParOf" srcId="{A9526450-FBFA-4BC0-B69E-47A01547D619}" destId="{C02515B5-B9DF-4FDB-877D-344DC25A16A9}" srcOrd="0" destOrd="0" presId="urn:microsoft.com/office/officeart/2018/2/layout/IconVerticalSolidList"/>
    <dgm:cxn modelId="{50F8E071-81FE-449B-BA0D-F836CB28477C}" type="presParOf" srcId="{A9526450-FBFA-4BC0-B69E-47A01547D619}" destId="{93E6FD4D-2821-4C95-B61B-10E9F4F1D742}" srcOrd="1" destOrd="0" presId="urn:microsoft.com/office/officeart/2018/2/layout/IconVerticalSolidList"/>
    <dgm:cxn modelId="{498533BC-1BB3-4223-8A66-E002917F1221}" type="presParOf" srcId="{A9526450-FBFA-4BC0-B69E-47A01547D619}" destId="{84A80E12-5015-40EB-A609-E8C2EC5534BA}" srcOrd="2" destOrd="0" presId="urn:microsoft.com/office/officeart/2018/2/layout/IconVerticalSolidList"/>
    <dgm:cxn modelId="{212988E9-561E-4B44-A586-E994F485D00F}" type="presParOf" srcId="{A9526450-FBFA-4BC0-B69E-47A01547D619}" destId="{9E62AF14-04E9-4C54-A9F3-0CDBEFFEA086}" srcOrd="3" destOrd="0" presId="urn:microsoft.com/office/officeart/2018/2/layout/IconVerticalSolidList"/>
    <dgm:cxn modelId="{FF6A6092-F1E7-4865-9FEE-4D395E2D415D}" type="presParOf" srcId="{A9526450-FBFA-4BC0-B69E-47A01547D619}" destId="{3DC96620-4946-4674-87FC-BE088FF115CB}" srcOrd="4" destOrd="0" presId="urn:microsoft.com/office/officeart/2018/2/layout/IconVerticalSolidList"/>
    <dgm:cxn modelId="{FA5882B0-09AB-4A03-B9A8-630B97C5F752}" type="presParOf" srcId="{D8694BFC-191E-45BF-8E53-B4AABA0AC7ED}" destId="{8521B75D-BA5E-42CE-B50F-CEE6818BCF01}" srcOrd="3" destOrd="0" presId="urn:microsoft.com/office/officeart/2018/2/layout/IconVerticalSolidList"/>
    <dgm:cxn modelId="{5CF4FB71-8BD0-4ED3-8EAE-512192089B88}" type="presParOf" srcId="{D8694BFC-191E-45BF-8E53-B4AABA0AC7ED}" destId="{760BDB73-E5C0-4440-9805-28DF5AFC6A3F}" srcOrd="4" destOrd="0" presId="urn:microsoft.com/office/officeart/2018/2/layout/IconVerticalSolidList"/>
    <dgm:cxn modelId="{09322031-F4DA-48A0-A148-C16A480E0FC4}" type="presParOf" srcId="{760BDB73-E5C0-4440-9805-28DF5AFC6A3F}" destId="{7F2252CB-2F76-4846-BFCF-337F8B767BD0}" srcOrd="0" destOrd="0" presId="urn:microsoft.com/office/officeart/2018/2/layout/IconVerticalSolidList"/>
    <dgm:cxn modelId="{2E2AF24C-4DE5-42DE-9D4C-8B70ED43D2AC}" type="presParOf" srcId="{760BDB73-E5C0-4440-9805-28DF5AFC6A3F}" destId="{257CC314-2D11-47BC-B936-E715069A4E34}" srcOrd="1" destOrd="0" presId="urn:microsoft.com/office/officeart/2018/2/layout/IconVerticalSolidList"/>
    <dgm:cxn modelId="{A091557D-EFA1-4817-9312-BA6A57C00FAA}" type="presParOf" srcId="{760BDB73-E5C0-4440-9805-28DF5AFC6A3F}" destId="{DB977DC7-033C-4117-9D18-52220B6563A9}" srcOrd="2" destOrd="0" presId="urn:microsoft.com/office/officeart/2018/2/layout/IconVerticalSolidList"/>
    <dgm:cxn modelId="{286E1908-6E84-451E-87C9-5263C377BBE6}" type="presParOf" srcId="{760BDB73-E5C0-4440-9805-28DF5AFC6A3F}" destId="{CD1DBA1D-2838-4669-87DE-FBB780624C59}" srcOrd="3" destOrd="0" presId="urn:microsoft.com/office/officeart/2018/2/layout/IconVerticalSolidList"/>
    <dgm:cxn modelId="{A6831DA9-7186-4B3E-A71A-B0B584629BFE}" type="presParOf" srcId="{760BDB73-E5C0-4440-9805-28DF5AFC6A3F}" destId="{D36F06D7-A43C-45E5-819B-AE7C12EA3419}" srcOrd="4" destOrd="0" presId="urn:microsoft.com/office/officeart/2018/2/layout/IconVerticalSolidList"/>
    <dgm:cxn modelId="{AC9957BB-5692-4C25-9C56-58247E80913A}" type="presParOf" srcId="{D8694BFC-191E-45BF-8E53-B4AABA0AC7ED}" destId="{8C1767D1-096B-4C45-94D3-FB2A4B47CF8A}" srcOrd="5" destOrd="0" presId="urn:microsoft.com/office/officeart/2018/2/layout/IconVerticalSolidList"/>
    <dgm:cxn modelId="{BAEC1B67-95DF-4094-A199-7FEBBC492DD3}" type="presParOf" srcId="{D8694BFC-191E-45BF-8E53-B4AABA0AC7ED}" destId="{55B30CD2-A9D0-4606-9A67-245007FEB45B}" srcOrd="6" destOrd="0" presId="urn:microsoft.com/office/officeart/2018/2/layout/IconVerticalSolidList"/>
    <dgm:cxn modelId="{90B41090-EEBF-4C9A-8109-630797F93488}" type="presParOf" srcId="{55B30CD2-A9D0-4606-9A67-245007FEB45B}" destId="{1BD13223-BCE5-4F00-9DCE-8834D4F6769F}" srcOrd="0" destOrd="0" presId="urn:microsoft.com/office/officeart/2018/2/layout/IconVerticalSolidList"/>
    <dgm:cxn modelId="{A07F3E1F-F7BF-48A2-8D7E-081E73295301}" type="presParOf" srcId="{55B30CD2-A9D0-4606-9A67-245007FEB45B}" destId="{E225C90D-197B-4D43-902C-3B755CDE2F50}" srcOrd="1" destOrd="0" presId="urn:microsoft.com/office/officeart/2018/2/layout/IconVerticalSolidList"/>
    <dgm:cxn modelId="{1B344C5F-81DB-4222-8C0A-9E5C475C71DD}" type="presParOf" srcId="{55B30CD2-A9D0-4606-9A67-245007FEB45B}" destId="{2A2CB3E3-B1C6-40F6-9DE9-56C2908A4008}" srcOrd="2" destOrd="0" presId="urn:microsoft.com/office/officeart/2018/2/layout/IconVerticalSolidList"/>
    <dgm:cxn modelId="{1FE03F89-A290-4668-AAFF-1D4013F077DC}" type="presParOf" srcId="{55B30CD2-A9D0-4606-9A67-245007FEB45B}" destId="{D7A899ED-399C-4705-B74D-E3EF2D68F1B4}" srcOrd="3" destOrd="0" presId="urn:microsoft.com/office/officeart/2018/2/layout/IconVerticalSolidList"/>
    <dgm:cxn modelId="{9EF3971B-55D5-4A1A-97F2-1B218465AD6D}" type="presParOf" srcId="{55B30CD2-A9D0-4606-9A67-245007FEB45B}" destId="{67BEBEB5-53E2-4B7F-8675-2D3AA3410D3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3F02A-FE7D-481B-840A-D2FFEAB4AE0F}">
      <dsp:nvSpPr>
        <dsp:cNvPr id="0" name=""/>
        <dsp:cNvSpPr/>
      </dsp:nvSpPr>
      <dsp:spPr>
        <a:xfrm>
          <a:off x="0" y="1752"/>
          <a:ext cx="5698766" cy="8879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26DC3-84BD-4BF3-8E4B-87AB6559851E}">
      <dsp:nvSpPr>
        <dsp:cNvPr id="0" name=""/>
        <dsp:cNvSpPr/>
      </dsp:nvSpPr>
      <dsp:spPr>
        <a:xfrm>
          <a:off x="268606" y="201542"/>
          <a:ext cx="488376" cy="4883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33EC3-7C64-4B6C-878F-2B95652833D3}">
      <dsp:nvSpPr>
        <dsp:cNvPr id="0" name=""/>
        <dsp:cNvSpPr/>
      </dsp:nvSpPr>
      <dsp:spPr>
        <a:xfrm>
          <a:off x="1025590" y="1752"/>
          <a:ext cx="2564444" cy="8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5" tIns="93975" rIns="93975" bIns="939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Visit with Universities</a:t>
          </a:r>
          <a:endParaRPr lang="en-US" sz="1600" kern="1200" dirty="0"/>
        </a:p>
      </dsp:txBody>
      <dsp:txXfrm>
        <a:off x="1025590" y="1752"/>
        <a:ext cx="2564444" cy="887956"/>
      </dsp:txXfrm>
    </dsp:sp>
    <dsp:sp modelId="{4EB45E97-08B7-4462-820C-CE3117C40B31}">
      <dsp:nvSpPr>
        <dsp:cNvPr id="0" name=""/>
        <dsp:cNvSpPr/>
      </dsp:nvSpPr>
      <dsp:spPr>
        <a:xfrm>
          <a:off x="3590034" y="1752"/>
          <a:ext cx="2108731" cy="8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5" tIns="93975" rIns="93975" bIns="9397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 person or virtually </a:t>
          </a:r>
        </a:p>
      </dsp:txBody>
      <dsp:txXfrm>
        <a:off x="3590034" y="1752"/>
        <a:ext cx="2108731" cy="887956"/>
      </dsp:txXfrm>
    </dsp:sp>
    <dsp:sp modelId="{C02515B5-B9DF-4FDB-877D-344DC25A16A9}">
      <dsp:nvSpPr>
        <dsp:cNvPr id="0" name=""/>
        <dsp:cNvSpPr/>
      </dsp:nvSpPr>
      <dsp:spPr>
        <a:xfrm>
          <a:off x="0" y="1111698"/>
          <a:ext cx="5698766" cy="8879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6FD4D-2821-4C95-B61B-10E9F4F1D742}">
      <dsp:nvSpPr>
        <dsp:cNvPr id="0" name=""/>
        <dsp:cNvSpPr/>
      </dsp:nvSpPr>
      <dsp:spPr>
        <a:xfrm>
          <a:off x="268606" y="1311488"/>
          <a:ext cx="488376" cy="4883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2AF14-04E9-4C54-A9F3-0CDBEFFEA086}">
      <dsp:nvSpPr>
        <dsp:cNvPr id="0" name=""/>
        <dsp:cNvSpPr/>
      </dsp:nvSpPr>
      <dsp:spPr>
        <a:xfrm>
          <a:off x="1025590" y="1111698"/>
          <a:ext cx="2564444" cy="8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5" tIns="93975" rIns="93975" bIns="939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On Campus Locations</a:t>
          </a:r>
          <a:endParaRPr lang="en-US" sz="1600" kern="1200" dirty="0"/>
        </a:p>
      </dsp:txBody>
      <dsp:txXfrm>
        <a:off x="1025590" y="1111698"/>
        <a:ext cx="2564444" cy="887956"/>
      </dsp:txXfrm>
    </dsp:sp>
    <dsp:sp modelId="{3DC96620-4946-4674-87FC-BE088FF115CB}">
      <dsp:nvSpPr>
        <dsp:cNvPr id="0" name=""/>
        <dsp:cNvSpPr/>
      </dsp:nvSpPr>
      <dsp:spPr>
        <a:xfrm>
          <a:off x="3590034" y="1111698"/>
          <a:ext cx="2108731" cy="8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5" tIns="93975" rIns="93975" bIns="9397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Dedicated for 1 on 1 meetings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Printed material</a:t>
          </a:r>
        </a:p>
      </dsp:txBody>
      <dsp:txXfrm>
        <a:off x="3590034" y="1111698"/>
        <a:ext cx="2108731" cy="887956"/>
      </dsp:txXfrm>
    </dsp:sp>
    <dsp:sp modelId="{7F2252CB-2F76-4846-BFCF-337F8B767BD0}">
      <dsp:nvSpPr>
        <dsp:cNvPr id="0" name=""/>
        <dsp:cNvSpPr/>
      </dsp:nvSpPr>
      <dsp:spPr>
        <a:xfrm>
          <a:off x="0" y="2221644"/>
          <a:ext cx="5698766" cy="8879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CC314-2D11-47BC-B936-E715069A4E34}">
      <dsp:nvSpPr>
        <dsp:cNvPr id="0" name=""/>
        <dsp:cNvSpPr/>
      </dsp:nvSpPr>
      <dsp:spPr>
        <a:xfrm>
          <a:off x="268606" y="2421434"/>
          <a:ext cx="488376" cy="4883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DBA1D-2838-4669-87DE-FBB780624C59}">
      <dsp:nvSpPr>
        <dsp:cNvPr id="0" name=""/>
        <dsp:cNvSpPr/>
      </dsp:nvSpPr>
      <dsp:spPr>
        <a:xfrm>
          <a:off x="1025590" y="2221644"/>
          <a:ext cx="2564444" cy="8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5" tIns="93975" rIns="93975" bIns="939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Transfer Center Schedules</a:t>
          </a:r>
          <a:endParaRPr lang="en-US" sz="1600" kern="1200" dirty="0"/>
        </a:p>
      </dsp:txBody>
      <dsp:txXfrm>
        <a:off x="1025590" y="2221644"/>
        <a:ext cx="2564444" cy="887956"/>
      </dsp:txXfrm>
    </dsp:sp>
    <dsp:sp modelId="{D36F06D7-A43C-45E5-819B-AE7C12EA3419}">
      <dsp:nvSpPr>
        <dsp:cNvPr id="0" name=""/>
        <dsp:cNvSpPr/>
      </dsp:nvSpPr>
      <dsp:spPr>
        <a:xfrm>
          <a:off x="3590034" y="2221644"/>
          <a:ext cx="2108731" cy="8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5" tIns="93975" rIns="93975" bIns="9397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hlinkClick xmlns:r="http://schemas.openxmlformats.org/officeDocument/2006/relationships" r:id="rId7"/>
            </a:rPr>
            <a:t>Tulsacc.edu/TransferCenter 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Posted to The Week for Students in your email</a:t>
          </a:r>
        </a:p>
      </dsp:txBody>
      <dsp:txXfrm>
        <a:off x="3590034" y="2221644"/>
        <a:ext cx="2108731" cy="887956"/>
      </dsp:txXfrm>
    </dsp:sp>
    <dsp:sp modelId="{1BD13223-BCE5-4F00-9DCE-8834D4F6769F}">
      <dsp:nvSpPr>
        <dsp:cNvPr id="0" name=""/>
        <dsp:cNvSpPr/>
      </dsp:nvSpPr>
      <dsp:spPr>
        <a:xfrm>
          <a:off x="0" y="3331590"/>
          <a:ext cx="5698766" cy="8879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5C90D-197B-4D43-902C-3B755CDE2F50}">
      <dsp:nvSpPr>
        <dsp:cNvPr id="0" name=""/>
        <dsp:cNvSpPr/>
      </dsp:nvSpPr>
      <dsp:spPr>
        <a:xfrm>
          <a:off x="268606" y="3531380"/>
          <a:ext cx="488376" cy="488376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899ED-399C-4705-B74D-E3EF2D68F1B4}">
      <dsp:nvSpPr>
        <dsp:cNvPr id="0" name=""/>
        <dsp:cNvSpPr/>
      </dsp:nvSpPr>
      <dsp:spPr>
        <a:xfrm>
          <a:off x="1025590" y="3331590"/>
          <a:ext cx="2564444" cy="8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5" tIns="93975" rIns="93975" bIns="93975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Connect using a Transfer University form</a:t>
          </a:r>
          <a:endParaRPr lang="en-US" sz="1600" kern="1200" dirty="0"/>
        </a:p>
      </dsp:txBody>
      <dsp:txXfrm>
        <a:off x="1025590" y="3331590"/>
        <a:ext cx="2564444" cy="887956"/>
      </dsp:txXfrm>
    </dsp:sp>
    <dsp:sp modelId="{67BEBEB5-53E2-4B7F-8675-2D3AA3410D35}">
      <dsp:nvSpPr>
        <dsp:cNvPr id="0" name=""/>
        <dsp:cNvSpPr/>
      </dsp:nvSpPr>
      <dsp:spPr>
        <a:xfrm>
          <a:off x="3590034" y="3331590"/>
          <a:ext cx="2108731" cy="887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75" tIns="93975" rIns="93975" bIns="93975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Get connected with your choice university</a:t>
          </a:r>
        </a:p>
      </dsp:txBody>
      <dsp:txXfrm>
        <a:off x="3590034" y="3331590"/>
        <a:ext cx="2108731" cy="887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A1891-D769-4CC9-9FBC-B9F7C17FCF30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80850-C545-44C7-90B6-E178816BC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4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connection with transfer planning and universities is critical! Jessica will cover.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1E2B4-3C20-4D0C-A28B-B66E59F058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4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80850-C545-44C7-90B6-E178816BCA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5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rbel Light" panose="020B0303020204020204" pitchFamily="34" charset="0"/>
              </a:rPr>
              <a:t>Grant-Funded addition to the existing CP degree pathway programs. TCC/OSU partnership included in multi-level, research based strategy  presented by the Tulsa Community Foundation + Tulsa Innovation Labs seeking to fill the broadening skills gap in the local Engineering sector by employing efforts from educational sector, workforce alliances, State –level programs and non-profit entities.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80850-C545-44C7-90B6-E178816BCA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rbel Light" panose="020B0303020204020204" pitchFamily="34" charset="0"/>
              </a:rPr>
              <a:t>Grant-Funded addition to the existing CP degree pathway programs. TCC/OSU partnership included in multi-level, research based strategy  presented by the Tulsa Community Foundation + Tulsa Innovation Labs seeking to fill the broadening skills gap in the local Engineering sector by employing efforts from educational sector, workforce alliances, State –level programs and non-profit entities.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80850-C545-44C7-90B6-E178816BCA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41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rbel Light" panose="020B0303020204020204" pitchFamily="34" charset="0"/>
              </a:rPr>
              <a:t>Grant-Funded addition to the existing CP degree pathway programs. TCC/OSU partnership included in multi-level, research based strategy  presented by the Tulsa Community Foundation + Tulsa Innovation Labs seeking to fill the broadening skills gap in the local Engineering sector by employing efforts from educational sector, workforce alliances, State –level programs and non-profit entities.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80850-C545-44C7-90B6-E178816BCA2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6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5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9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8940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65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91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7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4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9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6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9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2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9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AC7F8-BD27-45D1-981E-869549A05131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F57653-3315-47A0-B83F-2DD85A2E9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tulsacc.edu/transfercenter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zoom.us/j/95339274626" TargetMode="External"/><Relationship Id="rId3" Type="http://schemas.openxmlformats.org/officeDocument/2006/relationships/image" Target="../media/image28.543290F0"/><Relationship Id="rId7" Type="http://schemas.openxmlformats.org/officeDocument/2006/relationships/hyperlink" Target="https://zoom.us/j/9483175078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oom.us/j/91409528224" TargetMode="External"/><Relationship Id="rId11" Type="http://schemas.openxmlformats.org/officeDocument/2006/relationships/hyperlink" Target="https://zoom.us/j/99487870807" TargetMode="External"/><Relationship Id="rId5" Type="http://schemas.openxmlformats.org/officeDocument/2006/relationships/hyperlink" Target="https://zoom.us/j/93088973676" TargetMode="External"/><Relationship Id="rId10" Type="http://schemas.openxmlformats.org/officeDocument/2006/relationships/hyperlink" Target="https://zoom.us/j/97759036329" TargetMode="External"/><Relationship Id="rId4" Type="http://schemas.openxmlformats.org/officeDocument/2006/relationships/hyperlink" Target="https://zoom.us/j/97776702505" TargetMode="External"/><Relationship Id="rId9" Type="http://schemas.openxmlformats.org/officeDocument/2006/relationships/hyperlink" Target="https://zoom.us/j/9333653647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ulsahighered.com/" TargetMode="External"/><Relationship Id="rId3" Type="http://schemas.openxmlformats.org/officeDocument/2006/relationships/image" Target="../media/image29.jpg"/><Relationship Id="rId7" Type="http://schemas.openxmlformats.org/officeDocument/2006/relationships/image" Target="cid:ii_l6wpbf14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norwood1@tulsacc.edu" TargetMode="External"/><Relationship Id="rId2" Type="http://schemas.openxmlformats.org/officeDocument/2006/relationships/hyperlink" Target="mailto:brandon.Miller10@tulsac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mailto:TCC2University@TulsaCC.edu" TargetMode="External"/><Relationship Id="rId4" Type="http://schemas.openxmlformats.org/officeDocument/2006/relationships/hyperlink" Target="https://www.tulsacc.edu/programs-courses/university-transf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lsacc.edu/transfercen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9A2C8-AFFB-F6AB-DFE5-84EADB2A0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05" y="-1"/>
            <a:ext cx="11960148" cy="683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2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5118" y="5848205"/>
            <a:ext cx="892176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Full schedule of Transfer Events @ 	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www.TulsaCC.edu/transfercenter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4756E-4F2F-4177-8B61-EC179E2F1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171" y="2592384"/>
            <a:ext cx="2494497" cy="33276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D1F999-F049-4501-BFE1-F5F9F12DA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861" y="963704"/>
            <a:ext cx="2628127" cy="34011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24EE836-611C-4E98-878E-050310C82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2" y="1101156"/>
            <a:ext cx="2667763" cy="32291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blue and white poster with text&#10;&#10;Description automatically generated">
            <a:extLst>
              <a:ext uri="{FF2B5EF4-FFF2-40B4-BE49-F238E27FC236}">
                <a16:creationId xmlns:a16="http://schemas.microsoft.com/office/drawing/2014/main" id="{68C4D851-6D7B-7B99-0A86-1399287B8B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78" y="2664257"/>
            <a:ext cx="2459600" cy="31839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7109045-309A-7084-9164-B7313786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4" y="261142"/>
            <a:ext cx="8596668" cy="1320800"/>
          </a:xfrm>
        </p:spPr>
        <p:txBody>
          <a:bodyPr/>
          <a:lstStyle/>
          <a:p>
            <a:r>
              <a:rPr lang="en-US" b="1" dirty="0"/>
              <a:t>Transfer Events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26D5453-87BB-6DD1-8E2A-4B0730381511}"/>
              </a:ext>
            </a:extLst>
          </p:cNvPr>
          <p:cNvSpPr/>
          <p:nvPr/>
        </p:nvSpPr>
        <p:spPr>
          <a:xfrm>
            <a:off x="886120" y="4599280"/>
            <a:ext cx="2356701" cy="1320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CA81C-8FE3-4CAC-D5FA-4076C7EEBFB7}"/>
              </a:ext>
            </a:extLst>
          </p:cNvPr>
          <p:cNvSpPr txBox="1"/>
          <p:nvPr/>
        </p:nvSpPr>
        <p:spPr>
          <a:xfrm>
            <a:off x="834670" y="4936514"/>
            <a:ext cx="245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Visited by over 300 students this fall!</a:t>
            </a:r>
          </a:p>
        </p:txBody>
      </p:sp>
    </p:spTree>
    <p:extLst>
      <p:ext uri="{BB962C8B-B14F-4D97-AF65-F5344CB8AC3E}">
        <p14:creationId xmlns:p14="http://schemas.microsoft.com/office/powerpoint/2010/main" val="424067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F750-A895-4757-BD2D-B1944D7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085" y="1516740"/>
            <a:ext cx="10018713" cy="5034680"/>
          </a:xfrm>
        </p:spPr>
        <p:txBody>
          <a:bodyPr>
            <a:norm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Transfer Thursdays: Staff/Faculty Professional Development Opportunity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University representatives will talk about admission details/information, academic programs, scholarship opportunities, and campus life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AC71B-42DA-4F02-8706-592564F0B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85" y="373740"/>
            <a:ext cx="9655830" cy="1143000"/>
          </a:xfrm>
          <a:prstGeom prst="rect">
            <a:avLst/>
          </a:prstGeom>
        </p:spPr>
      </p:pic>
      <p:pic>
        <p:nvPicPr>
          <p:cNvPr id="5" name="Picture 4" descr="cid:image002.jpg@01D9148B.543290F0">
            <a:extLst>
              <a:ext uri="{FF2B5EF4-FFF2-40B4-BE49-F238E27FC236}">
                <a16:creationId xmlns:a16="http://schemas.microsoft.com/office/drawing/2014/main" id="{EE746C46-2AAD-47D0-950B-08E2D1EB42D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44" y="3209566"/>
            <a:ext cx="4199138" cy="22733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74D03D-C417-4D91-B761-17096F6E9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80352"/>
              </p:ext>
            </p:extLst>
          </p:nvPr>
        </p:nvGraphicFramePr>
        <p:xfrm>
          <a:off x="5314029" y="2965322"/>
          <a:ext cx="6212341" cy="2761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7766">
                  <a:extLst>
                    <a:ext uri="{9D8B030D-6E8A-4147-A177-3AD203B41FA5}">
                      <a16:colId xmlns:a16="http://schemas.microsoft.com/office/drawing/2014/main" val="3785334053"/>
                    </a:ext>
                  </a:extLst>
                </a:gridCol>
                <a:gridCol w="985421">
                  <a:extLst>
                    <a:ext uri="{9D8B030D-6E8A-4147-A177-3AD203B41FA5}">
                      <a16:colId xmlns:a16="http://schemas.microsoft.com/office/drawing/2014/main" val="3145574982"/>
                    </a:ext>
                  </a:extLst>
                </a:gridCol>
                <a:gridCol w="2104008">
                  <a:extLst>
                    <a:ext uri="{9D8B030D-6E8A-4147-A177-3AD203B41FA5}">
                      <a16:colId xmlns:a16="http://schemas.microsoft.com/office/drawing/2014/main" val="4059933437"/>
                    </a:ext>
                  </a:extLst>
                </a:gridCol>
                <a:gridCol w="2235146">
                  <a:extLst>
                    <a:ext uri="{9D8B030D-6E8A-4147-A177-3AD203B41FA5}">
                      <a16:colId xmlns:a16="http://schemas.microsoft.com/office/drawing/2014/main" val="3893281008"/>
                    </a:ext>
                  </a:extLst>
                </a:gridCol>
              </a:tblGrid>
              <a:tr h="1603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Partner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Zoom link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extLst>
                  <a:ext uri="{0D108BD9-81ED-4DB2-BD59-A6C34878D82A}">
                    <a16:rowId xmlns:a16="http://schemas.microsoft.com/office/drawing/2014/main" val="913706124"/>
                  </a:ext>
                </a:extLst>
              </a:tr>
              <a:tr h="320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02/02/2023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9am – 10am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Tulsa Higher Education Consortium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spc="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https://zoom.us/j/97776702505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extLst>
                  <a:ext uri="{0D108BD9-81ED-4DB2-BD59-A6C34878D82A}">
                    <a16:rowId xmlns:a16="http://schemas.microsoft.com/office/drawing/2014/main" val="174464994"/>
                  </a:ext>
                </a:extLst>
              </a:tr>
              <a:tr h="320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02/16/2023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9am – 10am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Southern Nazarene University 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spc="3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https://zoom.us/j/93088973676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extLst>
                  <a:ext uri="{0D108BD9-81ED-4DB2-BD59-A6C34878D82A}">
                    <a16:rowId xmlns:a16="http://schemas.microsoft.com/office/drawing/2014/main" val="4012401096"/>
                  </a:ext>
                </a:extLst>
              </a:tr>
              <a:tr h="320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02/23/2023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9am – 10am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 Roberts University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spc="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https://zoom.us/j/91409528224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extLst>
                  <a:ext uri="{0D108BD9-81ED-4DB2-BD59-A6C34878D82A}">
                    <a16:rowId xmlns:a16="http://schemas.microsoft.com/office/drawing/2014/main" val="3860689032"/>
                  </a:ext>
                </a:extLst>
              </a:tr>
              <a:tr h="320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03/02/2023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9am – 10am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Northeastern State University Tahlequah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https://zoom.us/j/94831750784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extLst>
                  <a:ext uri="{0D108BD9-81ED-4DB2-BD59-A6C34878D82A}">
                    <a16:rowId xmlns:a16="http://schemas.microsoft.com/office/drawing/2014/main" val="3703458943"/>
                  </a:ext>
                </a:extLst>
              </a:tr>
              <a:tr h="320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03/09/2023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9am – 10am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Oklahoma Tulsa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spc="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https://zoom.us/j/95339274626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extLst>
                  <a:ext uri="{0D108BD9-81ED-4DB2-BD59-A6C34878D82A}">
                    <a16:rowId xmlns:a16="http://schemas.microsoft.com/office/drawing/2014/main" val="242933989"/>
                  </a:ext>
                </a:extLst>
              </a:tr>
              <a:tr h="320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03/23/2023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9am – 10am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University of Tulsa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spc="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https://zoom.us/j/93336536473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extLst>
                  <a:ext uri="{0D108BD9-81ED-4DB2-BD59-A6C34878D82A}">
                    <a16:rowId xmlns:a16="http://schemas.microsoft.com/office/drawing/2014/main" val="316096806"/>
                  </a:ext>
                </a:extLst>
              </a:tr>
              <a:tr h="320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03/30/2023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9am – 10am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Rogers State University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spc="3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https://zoom.us/j/97759036329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extLst>
                  <a:ext uri="{0D108BD9-81ED-4DB2-BD59-A6C34878D82A}">
                    <a16:rowId xmlns:a16="http://schemas.microsoft.com/office/drawing/2014/main" val="916443891"/>
                  </a:ext>
                </a:extLst>
              </a:tr>
              <a:tr h="3206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04/06/2023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9am – 10am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of Central Oklahoma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1"/>
                        </a:rPr>
                        <a:t>https://zoom.us/j/99487870807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267" marR="67267" marT="0" marB="0"/>
                </a:tc>
                <a:extLst>
                  <a:ext uri="{0D108BD9-81ED-4DB2-BD59-A6C34878D82A}">
                    <a16:rowId xmlns:a16="http://schemas.microsoft.com/office/drawing/2014/main" val="1517835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63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527" y="4579695"/>
            <a:ext cx="6712412" cy="1444230"/>
          </a:xfrm>
          <a:prstGeom prst="rect">
            <a:avLst/>
          </a:prstGeom>
        </p:spPr>
      </p:pic>
      <p:pic>
        <p:nvPicPr>
          <p:cNvPr id="1026" name="Picture 2" descr="Tulsa-Area Higher Education Leaders Hopeful Consortium Can Help Students At  All Their Institutions | Public Radio Tul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27" y="1579890"/>
            <a:ext cx="513794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-02.png">
            <a:extLst>
              <a:ext uri="{FF2B5EF4-FFF2-40B4-BE49-F238E27FC236}">
                <a16:creationId xmlns:a16="http://schemas.microsoft.com/office/drawing/2014/main" id="{5FA1A7AF-D623-44FF-97D5-C735E6A320AB}"/>
              </a:ext>
            </a:extLst>
          </p:cNvPr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815" y="5528417"/>
            <a:ext cx="1378954" cy="4091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8718DB-4B71-4C5C-A019-1F4BD0FD59C8}"/>
              </a:ext>
            </a:extLst>
          </p:cNvPr>
          <p:cNvSpPr txBox="1"/>
          <p:nvPr/>
        </p:nvSpPr>
        <p:spPr>
          <a:xfrm>
            <a:off x="7501632" y="6280530"/>
            <a:ext cx="538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tulsahigheredu.com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681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26" y="0"/>
            <a:ext cx="6286294" cy="5230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0B5FA-8F87-478C-B8C9-A0C7F23F7C3F}"/>
              </a:ext>
            </a:extLst>
          </p:cNvPr>
          <p:cNvSpPr txBox="1"/>
          <p:nvPr/>
        </p:nvSpPr>
        <p:spPr>
          <a:xfrm>
            <a:off x="3271838" y="5230507"/>
            <a:ext cx="5915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>
              <a:latin typeface="Cooper Black" panose="0208090404030B020404" pitchFamily="18" charset="0"/>
            </a:endParaRPr>
          </a:p>
          <a:p>
            <a:r>
              <a:rPr lang="en-US" sz="3200" i="1" dirty="0">
                <a:latin typeface="Berlin Sans FB" panose="020E0602020502020306" pitchFamily="34" charset="0"/>
              </a:rPr>
              <a:t>     Two Colleges. One Campus.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6A5AD-4F97-4BA7-A9FF-343E8954F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2A2886-288B-4EBA-82B7-ECC7D08D3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7" y="0"/>
            <a:ext cx="6286294" cy="5230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FD4D25-032B-4B49-9EC8-40026613EE49}"/>
              </a:ext>
            </a:extLst>
          </p:cNvPr>
          <p:cNvSpPr txBox="1"/>
          <p:nvPr/>
        </p:nvSpPr>
        <p:spPr>
          <a:xfrm>
            <a:off x="3190771" y="5322749"/>
            <a:ext cx="5915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>
              <a:latin typeface="Cooper Black" panose="0208090404030B020404" pitchFamily="18" charset="0"/>
            </a:endParaRPr>
          </a:p>
          <a:p>
            <a:r>
              <a:rPr lang="en-US" sz="3200" i="1" dirty="0">
                <a:latin typeface="Berlin Sans FB" panose="020E0602020502020306" pitchFamily="34" charset="0"/>
              </a:rPr>
              <a:t>     Two Colleges. One Campus.</a:t>
            </a:r>
          </a:p>
        </p:txBody>
      </p:sp>
    </p:spTree>
    <p:extLst>
      <p:ext uri="{BB962C8B-B14F-4D97-AF65-F5344CB8AC3E}">
        <p14:creationId xmlns:p14="http://schemas.microsoft.com/office/powerpoint/2010/main" val="286306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233939-A8CC-4A90-9F8A-7A3E1A135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13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48D4E-B397-4BAA-AFD2-FDF97107E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0"/>
            <a:ext cx="12192000" cy="6843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4EB9F-4372-41F3-8E5A-1375DFA7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64" y="741949"/>
            <a:ext cx="10018713" cy="1752599"/>
          </a:xfrm>
        </p:spPr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Information: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E17EB-12EB-4BF7-9330-06EB6A12C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14" y="1970202"/>
            <a:ext cx="10689996" cy="3601413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Students can take all their classes for a bachelor’s degree at one location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Pay same tuition and fees as other TCC students and have access to the same financial aid options, including Tulsa Achieves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Receive all the same benefits as other TCC students plus exclusive benefits typically reserved only for OSU students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 consistent course schedule to help maintain a steady work-school-life balance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Exclusive scholarships available only for College Park students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Easily accessible academic support and student resources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0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48D4E-B397-4BAA-AFD2-FDF97107E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F4EB9F-4372-41F3-8E5A-1375DFA7D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64" y="741949"/>
            <a:ext cx="10018713" cy="1752599"/>
          </a:xfrm>
        </p:spPr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By the numbers: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E17EB-12EB-4BF7-9330-06EB6A12C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41" y="2070342"/>
            <a:ext cx="10018713" cy="312420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First cohort of graduated students spring 2023 – 11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Currently 43 students in College Park Program.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42% increase in program participation from 2022-23 to 2023-24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15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54D4FB-DCB9-4AAC-B872-E5DD7D450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445412-637D-468A-914B-415754AEE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" y="810087"/>
            <a:ext cx="10018713" cy="1752599"/>
          </a:xfrm>
        </p:spPr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TCC Degree Options: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2778-40F1-4C36-97CC-62CD1C87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9" y="1866899"/>
            <a:ext cx="9877680" cy="3124201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 Business Administration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AA Psychology</a:t>
            </a:r>
          </a:p>
          <a:p>
            <a:pPr lvl="1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 Mechanical Engineering (New program 2023-2024)</a:t>
            </a:r>
          </a:p>
        </p:txBody>
      </p:sp>
    </p:spTree>
    <p:extLst>
      <p:ext uri="{BB962C8B-B14F-4D97-AF65-F5344CB8AC3E}">
        <p14:creationId xmlns:p14="http://schemas.microsoft.com/office/powerpoint/2010/main" val="85355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CFA927-DB6F-4D00-8E1E-3C47C0DB9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100B3A-CE37-445C-8A39-E9D5AC72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93" y="650290"/>
            <a:ext cx="10018713" cy="1752599"/>
          </a:xfrm>
        </p:spPr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OSU Degree Options: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CB02-889C-4881-9A50-5C3699458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77" y="1442302"/>
            <a:ext cx="10624831" cy="476540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Track Options: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Accounting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Business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Information Systems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Psychology Track Options: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Human Development and Family Science: Child and Family Services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Organizational Leadership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Safety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Engineering Track - Mechanical Engineering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93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337F989-64C5-4048-9506-B264832D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00125"/>
            <a:ext cx="10018713" cy="708360"/>
          </a:xfrm>
        </p:spPr>
        <p:txBody>
          <a:bodyPr>
            <a:normAutofit/>
          </a:bodyPr>
          <a:lstStyle/>
          <a:p>
            <a:r>
              <a:rPr lang="en-US" sz="3600" dirty="0"/>
              <a:t>FALL 2023: </a:t>
            </a:r>
            <a:r>
              <a:rPr lang="en-US" sz="3600" b="1" dirty="0"/>
              <a:t>ENGINEERING </a:t>
            </a:r>
            <a:r>
              <a:rPr lang="en-US" sz="3600" dirty="0"/>
              <a:t>Path</a:t>
            </a:r>
            <a:r>
              <a:rPr lang="en-US" sz="3600" b="1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6D40BA-015F-4996-825D-6177225CB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C9F7E8-15E3-49F1-AEA8-986D69FE45D2}"/>
              </a:ext>
            </a:extLst>
          </p:cNvPr>
          <p:cNvSpPr txBox="1">
            <a:spLocks/>
          </p:cNvSpPr>
          <p:nvPr/>
        </p:nvSpPr>
        <p:spPr>
          <a:xfrm>
            <a:off x="795335" y="790325"/>
            <a:ext cx="10445749" cy="506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Background: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Grant-Funded addition to the existing CP degree pathway programs.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TCC/OSU partnership included in multi-level, research based strategy  presented by the Tulsa Community Foundation + Tulsa Innovation Labs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Goal is to fill the widening skills gap in the local Engineering sector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Partners in efforts from educational sector, workforce alliances, State –level programs and non-profit entities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187DDF-0FE4-A010-3A69-1C9A98D015B2}"/>
              </a:ext>
            </a:extLst>
          </p:cNvPr>
          <p:cNvSpPr txBox="1">
            <a:spLocks/>
          </p:cNvSpPr>
          <p:nvPr/>
        </p:nvSpPr>
        <p:spPr>
          <a:xfrm>
            <a:off x="1339932" y="1024188"/>
            <a:ext cx="10018713" cy="7083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FALL 2023: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089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11B25DC-82F7-BE40-B849-855EB63A0D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351F6-4724-0CDB-C66A-63293891412C}"/>
              </a:ext>
            </a:extLst>
          </p:cNvPr>
          <p:cNvSpPr txBox="1"/>
          <p:nvPr/>
        </p:nvSpPr>
        <p:spPr>
          <a:xfrm>
            <a:off x="215965" y="2060102"/>
            <a:ext cx="10232403" cy="263149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Ensuring Transfer Success Through Intentional Student Planning, Exploration, and Collaboration:</a:t>
            </a:r>
          </a:p>
          <a:p>
            <a:pPr>
              <a:spcAft>
                <a:spcPts val="600"/>
              </a:spcAft>
            </a:pPr>
            <a:r>
              <a:rPr lang="en-US" sz="40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Tulsa Community College Case Study</a:t>
            </a:r>
            <a:endParaRPr lang="en-US" sz="40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20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F3F7-D004-4ADE-A853-04DEAAF6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5C4B95-96DD-486E-9945-BB34B3A97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426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125CB8-74F9-45E4-847A-BCF754A05DF5}"/>
              </a:ext>
            </a:extLst>
          </p:cNvPr>
          <p:cNvSpPr txBox="1">
            <a:spLocks/>
          </p:cNvSpPr>
          <p:nvPr/>
        </p:nvSpPr>
        <p:spPr>
          <a:xfrm>
            <a:off x="1086644" y="1024188"/>
            <a:ext cx="10018713" cy="7083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FALL 2023: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CAB1B5-93E7-4E97-9883-F01E53979953}"/>
              </a:ext>
            </a:extLst>
          </p:cNvPr>
          <p:cNvSpPr txBox="1">
            <a:spLocks/>
          </p:cNvSpPr>
          <p:nvPr/>
        </p:nvSpPr>
        <p:spPr>
          <a:xfrm>
            <a:off x="744718" y="1024188"/>
            <a:ext cx="10583869" cy="506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Focus: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Increase Degree Completion Rates in Underrepresented Communities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Overcome Socio-Economic Barriers with Affordable Education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Meet Student Needs by Offering  Wrap-Around Services via TCC/OSU Student Services Departments and Community-Based Organizations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Increase Retention Rates via Individualized Student Support, Small Class Sizes and an Engaging College Campus Experience</a:t>
            </a:r>
          </a:p>
        </p:txBody>
      </p:sp>
    </p:spTree>
    <p:extLst>
      <p:ext uri="{BB962C8B-B14F-4D97-AF65-F5344CB8AC3E}">
        <p14:creationId xmlns:p14="http://schemas.microsoft.com/office/powerpoint/2010/main" val="3955886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8A9C0-B5E8-4985-9D98-AC57A058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9B022A-10DA-4EB2-9B14-96D32B0FE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527D41C-0673-4754-8E25-5753F4B8AC56}"/>
              </a:ext>
            </a:extLst>
          </p:cNvPr>
          <p:cNvSpPr txBox="1">
            <a:spLocks/>
          </p:cNvSpPr>
          <p:nvPr/>
        </p:nvSpPr>
        <p:spPr>
          <a:xfrm>
            <a:off x="1086644" y="1000125"/>
            <a:ext cx="10018713" cy="7083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FALL 2023: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ENGINEERING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F509DE-09BB-4D55-AA31-FF8A23199563}"/>
              </a:ext>
            </a:extLst>
          </p:cNvPr>
          <p:cNvSpPr txBox="1">
            <a:spLocks/>
          </p:cNvSpPr>
          <p:nvPr/>
        </p:nvSpPr>
        <p:spPr>
          <a:xfrm>
            <a:off x="1057275" y="1585914"/>
            <a:ext cx="10445749" cy="506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Program Highlights: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Two Program Pathways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Internship + Research Opportunities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A.S. Mechanical Engineering from TCC + B.S. Mechanical Engineering from OSU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Students Complete Program in 4 to 4.5 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Afternoon and Evening Class Offerings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Targeted Engagement Opportunities (Workshops, Events, Tours, Career Fairs,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b="1" dirty="0">
              <a:latin typeface="Corbel Light" panose="020B03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28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2C1F-0F66-8DCC-A8DE-291A5501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15974"/>
            <a:ext cx="8596668" cy="1114425"/>
          </a:xfrm>
        </p:spPr>
        <p:txBody>
          <a:bodyPr>
            <a:normAutofit/>
          </a:bodyPr>
          <a:lstStyle/>
          <a:p>
            <a:r>
              <a:rPr lang="en-US" sz="2800" dirty="0"/>
              <a:t>The Aspen Institute College Excellence Program</a:t>
            </a:r>
          </a:p>
        </p:txBody>
      </p:sp>
      <p:pic>
        <p:nvPicPr>
          <p:cNvPr id="5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FC500DD6-EDE0-E5CA-19F9-D06455471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1706252"/>
            <a:ext cx="6995978" cy="4335773"/>
          </a:xfrm>
        </p:spPr>
      </p:pic>
    </p:spTree>
    <p:extLst>
      <p:ext uri="{BB962C8B-B14F-4D97-AF65-F5344CB8AC3E}">
        <p14:creationId xmlns:p14="http://schemas.microsoft.com/office/powerpoint/2010/main" val="3121774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2C1F-0F66-8DCC-A8DE-291A5501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5567"/>
          </a:xfrm>
        </p:spPr>
        <p:txBody>
          <a:bodyPr>
            <a:normAutofit/>
          </a:bodyPr>
          <a:lstStyle/>
          <a:p>
            <a:r>
              <a:rPr lang="en-US" sz="4000" dirty="0"/>
              <a:t>Program’s Overarching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E2B46-65CE-E0B5-6A57-9C831849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0837"/>
            <a:ext cx="8596668" cy="4410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B0D28"/>
                </a:solidFill>
                <a:latin typeface="proxima-nova"/>
              </a:rPr>
              <a:t>T</a:t>
            </a:r>
            <a:r>
              <a:rPr lang="en-US" sz="3600" b="1" i="0" dirty="0">
                <a:solidFill>
                  <a:srgbClr val="0B0D28"/>
                </a:solidFill>
                <a:effectLst/>
                <a:latin typeface="proxima-nova"/>
              </a:rPr>
              <a:t>housands more community college students, including students of color and those from lower-income backgrounds, entering and completing programs that lead directly to jobs that pay a family-sustaining wage or </a:t>
            </a:r>
            <a:r>
              <a:rPr lang="en-US" sz="3600" b="1" i="0" u="sng" dirty="0">
                <a:solidFill>
                  <a:srgbClr val="0B0D28"/>
                </a:solidFill>
                <a:effectLst/>
                <a:latin typeface="proxima-nova"/>
              </a:rPr>
              <a:t>to efficient and effective completion of a bachelor’s degree.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788056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2C1F-0F66-8DCC-A8DE-291A55015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Transfer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E2B46-65CE-E0B5-6A57-9C8318499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1929"/>
            <a:ext cx="8596668" cy="452943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Align transfer degree with in-demand bachelor degrees</a:t>
            </a:r>
          </a:p>
          <a:p>
            <a:r>
              <a:rPr lang="en-US" sz="2400" dirty="0"/>
              <a:t>Create a soft hand-off bridge to 4-year transfer partner institutions</a:t>
            </a:r>
          </a:p>
          <a:p>
            <a:r>
              <a:rPr lang="en-US" sz="2400" dirty="0"/>
              <a:t>Strengthen transfer advising</a:t>
            </a:r>
          </a:p>
          <a:p>
            <a:r>
              <a:rPr lang="en-US" sz="2400" dirty="0"/>
              <a:t>Capture and update transfer intent</a:t>
            </a:r>
          </a:p>
          <a:p>
            <a:r>
              <a:rPr lang="en-US" sz="2400" dirty="0"/>
              <a:t>Develop robust transfer guides that highlight student success and career outcomes data at transfer partner institutions</a:t>
            </a:r>
          </a:p>
          <a:p>
            <a:r>
              <a:rPr lang="en-US" sz="2400" dirty="0"/>
              <a:t>Strengthen transfer partnerships with transfer institutions, especially those that offer similar support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3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01182" y="1722918"/>
            <a:ext cx="10199690" cy="472671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600" dirty="0"/>
              <a:t>Thank you,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</a:p>
          <a:p>
            <a:pPr marL="0" indent="0" algn="ctr"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CONNECT WITH US!</a:t>
            </a:r>
          </a:p>
          <a:p>
            <a:pPr algn="ctr"/>
            <a:endParaRPr lang="en-US" sz="1100" b="1" dirty="0"/>
          </a:p>
          <a:p>
            <a:pPr marL="0" indent="0" algn="ctr">
              <a:buNone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Brandon B. A. Miller, Ed. D., Director of University Transfer</a:t>
            </a:r>
          </a:p>
          <a:p>
            <a:pPr marL="0" indent="0" algn="ctr">
              <a:buNone/>
            </a:pPr>
            <a:r>
              <a:rPr lang="en-US" sz="2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brandon.miller10@tulsacc.edu</a:t>
            </a:r>
            <a:r>
              <a:rPr lang="en-US" sz="2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algn="ctr">
              <a:buNone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John Norwood, University Transfer Coordinator-College Park</a:t>
            </a:r>
          </a:p>
          <a:p>
            <a:pPr marL="0" indent="0" algn="ctr">
              <a:buNone/>
            </a:pPr>
            <a:r>
              <a:rPr lang="en-US" sz="2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john.norwood1@tulsacc.edu</a:t>
            </a:r>
            <a:r>
              <a:rPr lang="en-US" sz="2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algn="ctr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TulsaCC.edu/Transfer </a:t>
            </a:r>
            <a:endParaRPr lang="en-US" sz="2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TCC2University@TulsaCC.edu</a:t>
            </a:r>
            <a:endParaRPr lang="en-US" sz="2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918.595.7774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73" y="328416"/>
            <a:ext cx="8765309" cy="10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7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105416-1360-38C9-BEFC-75A390FF95DC}"/>
              </a:ext>
            </a:extLst>
          </p:cNvPr>
          <p:cNvSpPr/>
          <p:nvPr/>
        </p:nvSpPr>
        <p:spPr>
          <a:xfrm>
            <a:off x="1159168" y="966456"/>
            <a:ext cx="3116179" cy="35759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Brandon B.A. Miller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A person in a suit smiling&#10;&#10;Description automatically generated">
            <a:extLst>
              <a:ext uri="{FF2B5EF4-FFF2-40B4-BE49-F238E27FC236}">
                <a16:creationId xmlns:a16="http://schemas.microsoft.com/office/drawing/2014/main" id="{92A402C7-3B38-CD8C-1A9C-670898DF4B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4" r="12363" b="3324"/>
          <a:stretch/>
        </p:blipFill>
        <p:spPr bwMode="auto">
          <a:xfrm>
            <a:off x="1304648" y="1455938"/>
            <a:ext cx="2825218" cy="383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16AB08-7ACD-8F29-2767-A17D4E58DF46}"/>
              </a:ext>
            </a:extLst>
          </p:cNvPr>
          <p:cNvSpPr txBox="1"/>
          <p:nvPr/>
        </p:nvSpPr>
        <p:spPr>
          <a:xfrm>
            <a:off x="952574" y="5292291"/>
            <a:ext cx="35293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Director of University Transfer</a:t>
            </a:r>
          </a:p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Tulsa Community College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D5EA73-1C4A-7B9B-4CC5-5D23B1D5B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248" y="1455938"/>
            <a:ext cx="2741845" cy="38363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5989DB-592C-3552-93B2-A642E292875E}"/>
              </a:ext>
            </a:extLst>
          </p:cNvPr>
          <p:cNvSpPr txBox="1"/>
          <p:nvPr/>
        </p:nvSpPr>
        <p:spPr>
          <a:xfrm>
            <a:off x="5760080" y="966456"/>
            <a:ext cx="3116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John L. Norwood 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0D0D1-FE48-3D75-B323-428B4F3693FA}"/>
              </a:ext>
            </a:extLst>
          </p:cNvPr>
          <p:cNvSpPr txBox="1"/>
          <p:nvPr/>
        </p:nvSpPr>
        <p:spPr>
          <a:xfrm>
            <a:off x="5596673" y="5292291"/>
            <a:ext cx="34429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University Transfer Coordinator</a:t>
            </a:r>
          </a:p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Tulsa Community College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3DE065-FE52-484C-C7B8-D394E24AF42D}"/>
              </a:ext>
            </a:extLst>
          </p:cNvPr>
          <p:cNvSpPr txBox="1"/>
          <p:nvPr/>
        </p:nvSpPr>
        <p:spPr>
          <a:xfrm>
            <a:off x="133165" y="426128"/>
            <a:ext cx="4199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274531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AC71B-42DA-4F02-8706-592564F0B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07" y="597248"/>
            <a:ext cx="9124826" cy="1094976"/>
          </a:xfrm>
          <a:prstGeom prst="rect">
            <a:avLst/>
          </a:prstGeom>
          <a:ln w="12700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F750-A895-4757-BD2D-B1944D798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727" y="1880059"/>
            <a:ext cx="7995173" cy="43806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rgbClr val="001CBF"/>
              </a:buCl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University Transfer Planning &amp; Resources:</a:t>
            </a:r>
          </a:p>
          <a:p>
            <a:pPr lvl="1">
              <a:lnSpc>
                <a:spcPct val="110000"/>
              </a:lnSpc>
              <a:buClr>
                <a:srgbClr val="001CBF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Transfer Research Worksheet, Transfer Map, University Transfer Checklist</a:t>
            </a:r>
          </a:p>
          <a:p>
            <a:pPr lvl="1">
              <a:lnSpc>
                <a:spcPct val="110000"/>
              </a:lnSpc>
              <a:buClr>
                <a:srgbClr val="001CBF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Degree Pathways Search Tool</a:t>
            </a:r>
          </a:p>
          <a:p>
            <a:pPr lvl="1">
              <a:lnSpc>
                <a:spcPct val="110000"/>
              </a:lnSpc>
              <a:buClr>
                <a:srgbClr val="001CBF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Information provided by regional universities.  </a:t>
            </a:r>
          </a:p>
          <a:p>
            <a:pPr>
              <a:lnSpc>
                <a:spcPct val="110000"/>
              </a:lnSpc>
              <a:buClr>
                <a:srgbClr val="001CBF"/>
              </a:buCl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Transfer Centers:</a:t>
            </a:r>
          </a:p>
          <a:p>
            <a:pPr lvl="1">
              <a:lnSpc>
                <a:spcPct val="110000"/>
              </a:lnSpc>
              <a:buClr>
                <a:srgbClr val="001CBF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Transfer Centers are located on all 4 campuses.</a:t>
            </a:r>
          </a:p>
          <a:p>
            <a:pPr lvl="1">
              <a:lnSpc>
                <a:spcPct val="110000"/>
              </a:lnSpc>
              <a:buClr>
                <a:srgbClr val="001CBF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Check the Transfer Center Schedule to connect with university representatives in person or online.</a:t>
            </a:r>
          </a:p>
          <a:p>
            <a:pPr lvl="1">
              <a:lnSpc>
                <a:spcPct val="110000"/>
              </a:lnSpc>
              <a:buClr>
                <a:srgbClr val="001CBF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Transfer Centers have flyers and resources available for students from regional universities.</a:t>
            </a:r>
          </a:p>
          <a:p>
            <a:pPr lvl="1">
              <a:lnSpc>
                <a:spcPct val="110000"/>
              </a:lnSpc>
              <a:buClr>
                <a:srgbClr val="001CBF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Connect with a Transfer University survey</a:t>
            </a:r>
          </a:p>
          <a:p>
            <a:pPr>
              <a:lnSpc>
                <a:spcPct val="110000"/>
              </a:lnSpc>
              <a:buClr>
                <a:srgbClr val="001CBF"/>
              </a:buCl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Transfer Exploration Events (student focused):</a:t>
            </a:r>
          </a:p>
          <a:p>
            <a:pPr lvl="1">
              <a:lnSpc>
                <a:spcPct val="110000"/>
              </a:lnSpc>
              <a:buClr>
                <a:srgbClr val="001CBF"/>
              </a:buCl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University Days, Transfer Tuesdays, RN to BSN Transfer Fair, and more!</a:t>
            </a:r>
          </a:p>
          <a:p>
            <a:pPr>
              <a:lnSpc>
                <a:spcPct val="110000"/>
              </a:lnSpc>
              <a:buClr>
                <a:srgbClr val="001CBF"/>
              </a:buCl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Transfer Thursdays (Staff/Faculty Professional Development Opportunity)</a:t>
            </a:r>
          </a:p>
          <a:p>
            <a:pPr>
              <a:lnSpc>
                <a:spcPct val="110000"/>
              </a:lnSpc>
              <a:buClr>
                <a:srgbClr val="001CBF"/>
              </a:buClr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College Park</a:t>
            </a:r>
          </a:p>
          <a:p>
            <a:pPr>
              <a:lnSpc>
                <a:spcPct val="110000"/>
              </a:lnSpc>
              <a:buClr>
                <a:srgbClr val="001CBF"/>
              </a:buClr>
              <a:buFont typeface="Arial" panose="020B0604020202020204" pitchFamily="34" charset="0"/>
              <a:buChar char="•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  <a:buClr>
                <a:srgbClr val="001CBF"/>
              </a:buClr>
            </a:pPr>
            <a:endParaRPr lang="en-US" sz="1400" dirty="0"/>
          </a:p>
          <a:p>
            <a:pPr>
              <a:lnSpc>
                <a:spcPct val="110000"/>
              </a:lnSpc>
              <a:buClr>
                <a:srgbClr val="001CBF"/>
              </a:buClr>
            </a:pPr>
            <a:endParaRPr lang="en-US" sz="1400" dirty="0"/>
          </a:p>
          <a:p>
            <a:pPr lvl="1">
              <a:lnSpc>
                <a:spcPct val="110000"/>
              </a:lnSpc>
              <a:buClr>
                <a:srgbClr val="001CBF"/>
              </a:buClr>
            </a:pPr>
            <a:endParaRPr lang="en-US" sz="1400" dirty="0"/>
          </a:p>
          <a:p>
            <a:pPr>
              <a:lnSpc>
                <a:spcPct val="110000"/>
              </a:lnSpc>
              <a:buClr>
                <a:srgbClr val="001CBF"/>
              </a:buClr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902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A3222F-EE11-4C4D-815F-7A65CB484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83" y="2506726"/>
            <a:ext cx="4413477" cy="40967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DF3286-DB4F-45C7-9799-EC61E08BD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6" y="282803"/>
            <a:ext cx="4488193" cy="37443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D72645-1D16-41E7-B4E7-BD4534E8B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809" y="1602556"/>
            <a:ext cx="4521298" cy="39803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83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32DA4-872B-1FAD-75BB-959CECEFB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39320"/>
            <a:ext cx="9984383" cy="3880773"/>
          </a:xfrm>
        </p:spPr>
        <p:txBody>
          <a:bodyPr numCol="4"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Aerospace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American Studies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ASL Interpreter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Aviation Management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Chemistry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Science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Disorders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 Justice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Management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Entrepreneurship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Planning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Management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Graphic Design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Education/Wellness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Hospitality and Tourism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Resources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 Relations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Business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Systems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Liberal Arts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Political Science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Pre-Physical Therapy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Pre-Law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Health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Sociology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Work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 Management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 Chain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Theatre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06CD7-BB76-84ED-9EEA-1D60A83F7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5900"/>
            <a:ext cx="9655830" cy="1143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F7E984-4C1C-C29D-ACF2-FE00002B11BA}"/>
              </a:ext>
            </a:extLst>
          </p:cNvPr>
          <p:cNvSpPr txBox="1">
            <a:spLocks/>
          </p:cNvSpPr>
          <p:nvPr/>
        </p:nvSpPr>
        <p:spPr>
          <a:xfrm>
            <a:off x="677334" y="1358900"/>
            <a:ext cx="8604327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Wingdings 3" charset="2"/>
              <a:buNone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TCC currently has over 100 bachelor’s degree pathways to over 10 universities, with additional pathways added regularly. 100% of AA &amp; AS degrees will be tied to a transfer map by the end of 2023-2024 academic year. </a:t>
            </a:r>
          </a:p>
          <a:p>
            <a:pPr marL="0" indent="0">
              <a:buFont typeface="Wingdings 3" charset="2"/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9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884F175-9D23-496E-80AC-F3D2FD541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D4B7B8-5AFE-4B32-A805-72EC571E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7D13B2-7A74-4788-8689-5EDB2DA86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66964837-B2CC-483D-BEDA-4BB1901B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77D4E216-8B6C-4A3B-AF75-3016320F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CDD4EA12-82D2-47D7-8742-8F4746AA6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115B7F7E-4C23-429B-A947-A5B436DB2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A6B03A29-0A21-40D4-87E4-3C41D6F54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6C871F60-4E5A-449A-B6D8-1F58C12E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182795B-2BFA-4D7B-BE85-701A73E253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10B9E5C-2AE2-4B4E-916F-F954F2AA8A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82"/>
          <a:stretch/>
        </p:blipFill>
        <p:spPr>
          <a:xfrm>
            <a:off x="885664" y="222721"/>
            <a:ext cx="3816846" cy="148621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5664" y="2342350"/>
            <a:ext cx="7113483" cy="36990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D1DB72-C146-D547-1BE1-6FEC1015DFD3}"/>
              </a:ext>
            </a:extLst>
          </p:cNvPr>
          <p:cNvSpPr txBox="1"/>
          <p:nvPr/>
        </p:nvSpPr>
        <p:spPr>
          <a:xfrm>
            <a:off x="885664" y="1840977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Business Transfer Map Example</a:t>
            </a:r>
          </a:p>
        </p:txBody>
      </p:sp>
    </p:spTree>
    <p:extLst>
      <p:ext uri="{BB962C8B-B14F-4D97-AF65-F5344CB8AC3E}">
        <p14:creationId xmlns:p14="http://schemas.microsoft.com/office/powerpoint/2010/main" val="59678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FF4E22B-2378-412E-9E04-2B5174CA8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2" y="177212"/>
            <a:ext cx="4856199" cy="1529703"/>
          </a:xfrm>
          <a:prstGeom prst="rect">
            <a:avLst/>
          </a:prstGeom>
        </p:spPr>
      </p:pic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7FA8C350-18DF-4586-9FC3-65B27EBF5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09" y="2063056"/>
            <a:ext cx="3224603" cy="32246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3C5CED-35DC-C340-8A1A-7A6CFC65CD8F}"/>
              </a:ext>
            </a:extLst>
          </p:cNvPr>
          <p:cNvSpPr txBox="1"/>
          <p:nvPr/>
        </p:nvSpPr>
        <p:spPr>
          <a:xfrm>
            <a:off x="438913" y="859536"/>
            <a:ext cx="4832802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>
              <a:latin typeface="+mj-lt"/>
              <a:ea typeface="+mj-ea"/>
              <a:cs typeface="Calibri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87" y="6324686"/>
            <a:ext cx="3026015" cy="365760"/>
          </a:xfrm>
          <a:prstGeom prst="rect">
            <a:avLst/>
          </a:prstGeom>
        </p:spPr>
      </p:pic>
      <p:graphicFrame>
        <p:nvGraphicFramePr>
          <p:cNvPr id="21" name="TextBox 1">
            <a:extLst>
              <a:ext uri="{FF2B5EF4-FFF2-40B4-BE49-F238E27FC236}">
                <a16:creationId xmlns:a16="http://schemas.microsoft.com/office/drawing/2014/main" id="{9779F3A6-C652-6C78-3C7B-D15FE2FFE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521810"/>
              </p:ext>
            </p:extLst>
          </p:nvPr>
        </p:nvGraphicFramePr>
        <p:xfrm>
          <a:off x="4876659" y="1405725"/>
          <a:ext cx="5698766" cy="42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1594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tulsacc.edu/sites/default/files/styles/basic_page_header/public/basic-page/header-image/transfer-center-logo.png?itok=dV6g5cN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567" y="333990"/>
            <a:ext cx="6287596" cy="19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28" y="3135991"/>
            <a:ext cx="9929275" cy="2462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638647" y="2327180"/>
            <a:ext cx="45414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www.TulsaCC.edu/transfercenter</a:t>
            </a:r>
            <a:endParaRPr lang="en-US" sz="2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461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fa386b7-a8cc-455c-b210-b1713f659b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A7A8D3911D5746ADC716FF9CB6EDED" ma:contentTypeVersion="15" ma:contentTypeDescription="Create a new document." ma:contentTypeScope="" ma:versionID="1b224b556aa48b3fbf9eff190e6b5363">
  <xsd:schema xmlns:xsd="http://www.w3.org/2001/XMLSchema" xmlns:xs="http://www.w3.org/2001/XMLSchema" xmlns:p="http://schemas.microsoft.com/office/2006/metadata/properties" xmlns:ns3="4fa386b7-a8cc-455c-b210-b1713f659b38" xmlns:ns4="bcfae5c5-c8ff-4233-87ae-5c52c1a8753d" targetNamespace="http://schemas.microsoft.com/office/2006/metadata/properties" ma:root="true" ma:fieldsID="3f3f79edc57b93a102683a2fb446f92b" ns3:_="" ns4:_="">
    <xsd:import namespace="4fa386b7-a8cc-455c-b210-b1713f659b38"/>
    <xsd:import namespace="bcfae5c5-c8ff-4233-87ae-5c52c1a875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386b7-a8cc-455c-b210-b1713f659b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fae5c5-c8ff-4233-87ae-5c52c1a8753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E621E4-4813-461D-829F-F541E36CA280}">
  <ds:schemaRefs>
    <ds:schemaRef ds:uri="http://schemas.microsoft.com/office/2006/documentManagement/types"/>
    <ds:schemaRef ds:uri="http://www.w3.org/XML/1998/namespace"/>
    <ds:schemaRef ds:uri="4fa386b7-a8cc-455c-b210-b1713f659b38"/>
    <ds:schemaRef ds:uri="bcfae5c5-c8ff-4233-87ae-5c52c1a8753d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6FBD100-B0EF-43EA-8611-B938D733E6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3FD2D3-67D0-4C29-BE40-4210E02D76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a386b7-a8cc-455c-b210-b1713f659b38"/>
    <ds:schemaRef ds:uri="bcfae5c5-c8ff-4233-87ae-5c52c1a875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11078</TotalTime>
  <Words>1257</Words>
  <Application>Microsoft Office PowerPoint</Application>
  <PresentationFormat>Widescreen</PresentationFormat>
  <Paragraphs>223</Paragraphs>
  <Slides>25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Berlin Sans FB</vt:lpstr>
      <vt:lpstr>Calibri</vt:lpstr>
      <vt:lpstr>Cooper Black</vt:lpstr>
      <vt:lpstr>Corbel Light</vt:lpstr>
      <vt:lpstr>proxima-nova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Transfer Events</vt:lpstr>
      <vt:lpstr>PowerPoint Presentation</vt:lpstr>
      <vt:lpstr>PowerPoint Presentation</vt:lpstr>
      <vt:lpstr>PowerPoint Presentation</vt:lpstr>
      <vt:lpstr>PowerPoint Presentation</vt:lpstr>
      <vt:lpstr>General Information:</vt:lpstr>
      <vt:lpstr>By the numbers:</vt:lpstr>
      <vt:lpstr>TCC Degree Options:</vt:lpstr>
      <vt:lpstr>OSU Degree Options:</vt:lpstr>
      <vt:lpstr>FALL 2023: ENGINEERING Path </vt:lpstr>
      <vt:lpstr>PowerPoint Presentation</vt:lpstr>
      <vt:lpstr>PowerPoint Presentation</vt:lpstr>
      <vt:lpstr>The Aspen Institute College Excellence Program</vt:lpstr>
      <vt:lpstr>Program’s Overarching Goal</vt:lpstr>
      <vt:lpstr>Future Transfer Initiatives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Tichenor</dc:creator>
  <cp:lastModifiedBy>John Norwood</cp:lastModifiedBy>
  <cp:revision>65</cp:revision>
  <dcterms:created xsi:type="dcterms:W3CDTF">2020-11-03T19:12:58Z</dcterms:created>
  <dcterms:modified xsi:type="dcterms:W3CDTF">2023-10-16T20:43:22Z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0x01010062A7A8D3911D5746ADC716FF9CB6EDED</vt:lpwstr>
  </property>
</Properties>
</file>