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9"/>
  </p:notesMasterIdLst>
  <p:sldIdLst>
    <p:sldId id="273" r:id="rId3"/>
    <p:sldId id="256" r:id="rId4"/>
    <p:sldId id="274" r:id="rId5"/>
    <p:sldId id="257" r:id="rId6"/>
    <p:sldId id="275" r:id="rId7"/>
    <p:sldId id="277" r:id="rId8"/>
    <p:sldId id="276" r:id="rId9"/>
    <p:sldId id="278" r:id="rId10"/>
    <p:sldId id="280" r:id="rId11"/>
    <p:sldId id="279" r:id="rId12"/>
    <p:sldId id="281" r:id="rId13"/>
    <p:sldId id="284" r:id="rId14"/>
    <p:sldId id="272" r:id="rId15"/>
    <p:sldId id="270" r:id="rId16"/>
    <p:sldId id="285" r:id="rId17"/>
    <p:sldId id="287"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ndara" panose="020E0502030303020204" pitchFamily="34" charset="0"/>
      <p:regular r:id="rId24"/>
      <p:bold r:id="rId25"/>
      <p:italic r:id="rId26"/>
      <p:boldItalic r:id="rId27"/>
    </p:embeddedFont>
    <p:embeddedFont>
      <p:font typeface="Corbel" panose="020B050302020402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Merriweather" panose="00000500000000000000" pitchFamily="2" charset="0"/>
      <p:regular r:id="rId36"/>
      <p:bold r:id="rId37"/>
      <p:italic r:id="rId38"/>
      <p:boldItalic r:id="rId39"/>
    </p:embeddedFont>
    <p:embeddedFont>
      <p:font typeface="Oswald" panose="00000500000000000000" pitchFamily="2"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RE4E8JEA1NLOR6qFoVky6trt8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989" autoAdjust="0"/>
  </p:normalViewPr>
  <p:slideViewPr>
    <p:cSldViewPr snapToGrid="0">
      <p:cViewPr varScale="1">
        <p:scale>
          <a:sx n="67" d="100"/>
          <a:sy n="67" d="100"/>
        </p:scale>
        <p:origin x="22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686498" y="4344592"/>
            <a:ext cx="5484900" cy="4114200"/>
          </a:xfrm>
          <a:prstGeom prst="rect">
            <a:avLst/>
          </a:prstGeom>
          <a:noFill/>
          <a:ln>
            <a:noFill/>
          </a:ln>
        </p:spPr>
        <p:txBody>
          <a:bodyPr spcFirstLastPara="1" wrap="square" lIns="93750" tIns="46875" rIns="93750" bIns="46875" anchor="t" anchorCtr="0">
            <a:noAutofit/>
          </a:bodyPr>
          <a:lstStyle/>
          <a:p>
            <a:pPr marL="0" lvl="0" indent="0" algn="l" rtl="0">
              <a:lnSpc>
                <a:spcPct val="100000"/>
              </a:lnSpc>
              <a:spcBef>
                <a:spcPts val="360"/>
              </a:spcBef>
              <a:spcAft>
                <a:spcPts val="0"/>
              </a:spcAft>
              <a:buSzPts val="1400"/>
              <a:buNone/>
            </a:pPr>
            <a:endParaRPr dirty="0"/>
          </a:p>
        </p:txBody>
      </p:sp>
      <p:sp>
        <p:nvSpPr>
          <p:cNvPr id="191" name="Google Shape;191;p1:notes"/>
          <p:cNvSpPr>
            <a:spLocks noGrp="1" noRot="1" noChangeAspect="1"/>
          </p:cNvSpPr>
          <p:nvPr>
            <p:ph type="sldImg" idx="2"/>
          </p:nvPr>
        </p:nvSpPr>
        <p:spPr>
          <a:xfrm>
            <a:off x="379413" y="685800"/>
            <a:ext cx="6097587"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118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740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d878e7f47_0_0:notes"/>
          <p:cNvSpPr txBox="1">
            <a:spLocks noGrp="1"/>
          </p:cNvSpPr>
          <p:nvPr>
            <p:ph type="body" idx="1"/>
          </p:nvPr>
        </p:nvSpPr>
        <p:spPr>
          <a:xfrm>
            <a:off x="686498" y="4344592"/>
            <a:ext cx="5484900" cy="4114200"/>
          </a:xfrm>
          <a:prstGeom prst="rect">
            <a:avLst/>
          </a:prstGeom>
          <a:noFill/>
          <a:ln>
            <a:noFill/>
          </a:ln>
        </p:spPr>
        <p:txBody>
          <a:bodyPr spcFirstLastPara="1" wrap="square" lIns="93750" tIns="46875" rIns="93750" bIns="46875" anchor="t" anchorCtr="0">
            <a:noAutofit/>
          </a:bodyPr>
          <a:lstStyle/>
          <a:p>
            <a:pPr marL="0" lvl="0" indent="0" algn="l" rtl="0">
              <a:lnSpc>
                <a:spcPct val="100000"/>
              </a:lnSpc>
              <a:spcBef>
                <a:spcPts val="360"/>
              </a:spcBef>
              <a:spcAft>
                <a:spcPts val="0"/>
              </a:spcAft>
              <a:buSzPts val="1400"/>
              <a:buNone/>
            </a:pPr>
            <a:endParaRPr/>
          </a:p>
        </p:txBody>
      </p:sp>
      <p:sp>
        <p:nvSpPr>
          <p:cNvPr id="428" name="Google Shape;428;g25d878e7f47_0_0:notes"/>
          <p:cNvSpPr>
            <a:spLocks noGrp="1" noRot="1" noChangeAspect="1"/>
          </p:cNvSpPr>
          <p:nvPr>
            <p:ph type="sldImg" idx="2"/>
          </p:nvPr>
        </p:nvSpPr>
        <p:spPr>
          <a:xfrm>
            <a:off x="379413" y="685800"/>
            <a:ext cx="6097587"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500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6498" y="4344592"/>
            <a:ext cx="5484900" cy="4114200"/>
          </a:xfrm>
          <a:prstGeom prst="rect">
            <a:avLst/>
          </a:prstGeom>
          <a:noFill/>
          <a:ln>
            <a:noFill/>
          </a:ln>
        </p:spPr>
        <p:txBody>
          <a:bodyPr spcFirstLastPara="1" wrap="square" lIns="93750" tIns="46875" rIns="93750" bIns="46875" anchor="t" anchorCtr="0">
            <a:noAutofit/>
          </a:bodyPr>
          <a:lstStyle/>
          <a:p>
            <a:pPr marL="0" lvl="0" indent="0" algn="l" rtl="0">
              <a:lnSpc>
                <a:spcPct val="100000"/>
              </a:lnSpc>
              <a:spcBef>
                <a:spcPts val="360"/>
              </a:spcBef>
              <a:spcAft>
                <a:spcPts val="0"/>
              </a:spcAft>
              <a:buSzPts val="1400"/>
              <a:buNone/>
            </a:pPr>
            <a:endParaRPr dirty="0"/>
          </a:p>
        </p:txBody>
      </p:sp>
      <p:sp>
        <p:nvSpPr>
          <p:cNvPr id="197" name="Google Shape;197;p2:notes"/>
          <p:cNvSpPr>
            <a:spLocks noGrp="1" noRot="1" noChangeAspect="1"/>
          </p:cNvSpPr>
          <p:nvPr>
            <p:ph type="sldImg" idx="2"/>
          </p:nvPr>
        </p:nvSpPr>
        <p:spPr>
          <a:xfrm>
            <a:off x="379413" y="685800"/>
            <a:ext cx="6097587"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61020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6498" y="4344592"/>
            <a:ext cx="5484900" cy="4114200"/>
          </a:xfrm>
          <a:prstGeom prst="rect">
            <a:avLst/>
          </a:prstGeom>
          <a:noFill/>
          <a:ln>
            <a:noFill/>
          </a:ln>
        </p:spPr>
        <p:txBody>
          <a:bodyPr spcFirstLastPara="1" wrap="square" lIns="93750" tIns="46875" rIns="93750" bIns="46875" anchor="t" anchorCtr="0">
            <a:noAutofit/>
          </a:bodyPr>
          <a:lstStyle/>
          <a:p>
            <a:pPr marL="22860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marL="22860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marL="22860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marL="228600" indent="0"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i="0" u="none" strike="noStrike" cap="none" dirty="0">
              <a:solidFill>
                <a:srgbClr val="000000"/>
              </a:solidFill>
              <a:latin typeface="Corbel" panose="020B0503020204020204" pitchFamily="34" charset="0"/>
            </a:endParaRPr>
          </a:p>
          <a:p>
            <a:pPr marL="457200" marR="0" lvl="0" indent="-2286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i="0" u="none" strike="noStrike" cap="none" dirty="0">
              <a:solidFill>
                <a:srgbClr val="000000"/>
              </a:solidFill>
              <a:latin typeface="Corbel" panose="020B0503020204020204" pitchFamily="34" charset="0"/>
            </a:endParaRPr>
          </a:p>
          <a:p>
            <a:pPr rtl="0" fontAlgn="base">
              <a:spcBef>
                <a:spcPts val="0"/>
              </a:spcBef>
              <a:spcAft>
                <a:spcPts val="0"/>
              </a:spcAft>
              <a:buFont typeface="Arial" panose="020B0604020202020204" pitchFamily="34" charset="0"/>
              <a:buChar char="•"/>
            </a:pPr>
            <a:endParaRPr lang="en-US" sz="1800" b="0" i="0" u="none" strike="noStrike" dirty="0">
              <a:solidFill>
                <a:srgbClr val="000000"/>
              </a:solidFill>
              <a:effectLst/>
              <a:latin typeface="Arial" panose="020B0604020202020204" pitchFamily="34" charset="0"/>
            </a:endParaRPr>
          </a:p>
          <a:p>
            <a:pPr marL="0" lvl="0" indent="0" algn="l" rtl="0">
              <a:lnSpc>
                <a:spcPct val="100000"/>
              </a:lnSpc>
              <a:spcBef>
                <a:spcPts val="360"/>
              </a:spcBef>
              <a:spcAft>
                <a:spcPts val="0"/>
              </a:spcAft>
              <a:buSzPts val="1400"/>
              <a:buNone/>
            </a:pPr>
            <a:endParaRPr dirty="0"/>
          </a:p>
        </p:txBody>
      </p:sp>
      <p:sp>
        <p:nvSpPr>
          <p:cNvPr id="197" name="Google Shape;197;p2:notes"/>
          <p:cNvSpPr>
            <a:spLocks noGrp="1" noRot="1" noChangeAspect="1"/>
          </p:cNvSpPr>
          <p:nvPr>
            <p:ph type="sldImg" idx="2"/>
          </p:nvPr>
        </p:nvSpPr>
        <p:spPr>
          <a:xfrm>
            <a:off x="379413" y="685800"/>
            <a:ext cx="6097587" cy="3430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157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Merriweather" panose="00000500000000000000" pitchFamily="2" charset="0"/>
            </a:endParaRPr>
          </a:p>
          <a:p>
            <a:endParaRPr lang="en-US" b="0" i="0" dirty="0">
              <a:solidFill>
                <a:srgbClr val="000000"/>
              </a:solidFill>
              <a:effectLst/>
              <a:latin typeface="Merriweather" panose="00000500000000000000" pitchFamily="2" charset="0"/>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920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dirty="0">
              <a:solidFill>
                <a:srgbClr val="171717"/>
              </a:solidFill>
              <a:effectLst/>
              <a:latin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135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291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977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0862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01 Cover (gradient)">
  <p:cSld name="01 Cover (gradient)">
    <p:bg>
      <p:bgPr>
        <a:solidFill>
          <a:schemeClr val="accent2"/>
        </a:solidFill>
        <a:effectLst/>
      </p:bgPr>
    </p:bg>
    <p:spTree>
      <p:nvGrpSpPr>
        <p:cNvPr id="1" name="Shape 17"/>
        <p:cNvGrpSpPr/>
        <p:nvPr/>
      </p:nvGrpSpPr>
      <p:grpSpPr>
        <a:xfrm>
          <a:off x="0" y="0"/>
          <a:ext cx="0" cy="0"/>
          <a:chOff x="0" y="0"/>
          <a:chExt cx="0" cy="0"/>
        </a:xfrm>
      </p:grpSpPr>
      <p:pic>
        <p:nvPicPr>
          <p:cNvPr id="18" name="Google Shape;18;p1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9" name="Google Shape;19;p16"/>
          <p:cNvPicPr preferRelativeResize="0"/>
          <p:nvPr/>
        </p:nvPicPr>
        <p:blipFill rotWithShape="1">
          <a:blip r:embed="rId3">
            <a:alphaModFix/>
          </a:blip>
          <a:srcRect/>
          <a:stretch/>
        </p:blipFill>
        <p:spPr>
          <a:xfrm>
            <a:off x="909267" y="-180567"/>
            <a:ext cx="1684768" cy="1684768"/>
          </a:xfrm>
          <a:prstGeom prst="rect">
            <a:avLst/>
          </a:prstGeom>
          <a:noFill/>
          <a:ln>
            <a:noFill/>
          </a:ln>
        </p:spPr>
      </p:pic>
      <p:sp>
        <p:nvSpPr>
          <p:cNvPr id="20" name="Google Shape;20;p16"/>
          <p:cNvSpPr txBox="1">
            <a:spLocks noGrp="1"/>
          </p:cNvSpPr>
          <p:nvPr>
            <p:ph type="title"/>
          </p:nvPr>
        </p:nvSpPr>
        <p:spPr>
          <a:xfrm>
            <a:off x="932953" y="1786625"/>
            <a:ext cx="7595700" cy="23163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lt1"/>
              </a:buClr>
              <a:buSzPts val="6700"/>
              <a:buFont typeface="Arial"/>
              <a:buNone/>
              <a:defRPr sz="6700" b="0" i="0" u="none" strike="noStrike" cap="none">
                <a:solidFill>
                  <a:schemeClr val="lt1"/>
                </a:solidFill>
                <a:latin typeface="Arial"/>
                <a:ea typeface="Arial"/>
                <a:cs typeface="Arial"/>
                <a:sym typeface="Arial"/>
              </a:defRPr>
            </a:lvl1pPr>
            <a:lvl2pPr marR="0" lvl="1" algn="l" rtl="0">
              <a:lnSpc>
                <a:spcPct val="85000"/>
              </a:lnSpc>
              <a:spcBef>
                <a:spcPts val="0"/>
              </a:spcBef>
              <a:spcAft>
                <a:spcPts val="0"/>
              </a:spcAft>
              <a:buClr>
                <a:schemeClr val="lt1"/>
              </a:buClr>
              <a:buSzPts val="6700"/>
              <a:buFont typeface="Arial"/>
              <a:buNone/>
              <a:defRPr sz="6700" b="0" i="0" u="none" strike="noStrike" cap="none">
                <a:solidFill>
                  <a:schemeClr val="lt1"/>
                </a:solidFill>
                <a:latin typeface="Arial"/>
                <a:ea typeface="Arial"/>
                <a:cs typeface="Arial"/>
                <a:sym typeface="Arial"/>
              </a:defRPr>
            </a:lvl2pPr>
            <a:lvl3pPr marR="0" lvl="2" algn="l" rtl="0">
              <a:lnSpc>
                <a:spcPct val="85000"/>
              </a:lnSpc>
              <a:spcBef>
                <a:spcPts val="0"/>
              </a:spcBef>
              <a:spcAft>
                <a:spcPts val="0"/>
              </a:spcAft>
              <a:buClr>
                <a:schemeClr val="lt1"/>
              </a:buClr>
              <a:buSzPts val="6700"/>
              <a:buFont typeface="Arial"/>
              <a:buNone/>
              <a:defRPr sz="6700" b="0" i="0" u="none" strike="noStrike" cap="none">
                <a:solidFill>
                  <a:schemeClr val="lt1"/>
                </a:solidFill>
                <a:latin typeface="Arial"/>
                <a:ea typeface="Arial"/>
                <a:cs typeface="Arial"/>
                <a:sym typeface="Arial"/>
              </a:defRPr>
            </a:lvl3pPr>
            <a:lvl4pPr marR="0" lvl="3" algn="l" rtl="0">
              <a:lnSpc>
                <a:spcPct val="85000"/>
              </a:lnSpc>
              <a:spcBef>
                <a:spcPts val="0"/>
              </a:spcBef>
              <a:spcAft>
                <a:spcPts val="0"/>
              </a:spcAft>
              <a:buClr>
                <a:schemeClr val="lt1"/>
              </a:buClr>
              <a:buSzPts val="6700"/>
              <a:buFont typeface="Arial"/>
              <a:buNone/>
              <a:defRPr sz="6700" b="0" i="0" u="none" strike="noStrike" cap="none">
                <a:solidFill>
                  <a:schemeClr val="lt1"/>
                </a:solidFill>
                <a:latin typeface="Arial"/>
                <a:ea typeface="Arial"/>
                <a:cs typeface="Arial"/>
                <a:sym typeface="Arial"/>
              </a:defRPr>
            </a:lvl4pPr>
            <a:lvl5pPr marR="0" lvl="4" algn="l" rtl="0">
              <a:lnSpc>
                <a:spcPct val="85000"/>
              </a:lnSpc>
              <a:spcBef>
                <a:spcPts val="0"/>
              </a:spcBef>
              <a:spcAft>
                <a:spcPts val="0"/>
              </a:spcAft>
              <a:buClr>
                <a:schemeClr val="lt1"/>
              </a:buClr>
              <a:buSzPts val="6700"/>
              <a:buFont typeface="Arial"/>
              <a:buNone/>
              <a:defRPr sz="6700" b="0" i="0" u="none" strike="noStrike" cap="none">
                <a:solidFill>
                  <a:schemeClr val="lt1"/>
                </a:solidFill>
                <a:latin typeface="Arial"/>
                <a:ea typeface="Arial"/>
                <a:cs typeface="Arial"/>
                <a:sym typeface="Arial"/>
              </a:defRPr>
            </a:lvl5pPr>
            <a:lvl6pPr marR="0" lvl="5" algn="l" rtl="0">
              <a:lnSpc>
                <a:spcPct val="85000"/>
              </a:lnSpc>
              <a:spcBef>
                <a:spcPts val="0"/>
              </a:spcBef>
              <a:spcAft>
                <a:spcPts val="0"/>
              </a:spcAft>
              <a:buClr>
                <a:schemeClr val="lt1"/>
              </a:buClr>
              <a:buSzPts val="6700"/>
              <a:buFont typeface="Arial"/>
              <a:buNone/>
              <a:defRPr sz="6700" b="0" i="0" u="none" strike="noStrike" cap="none">
                <a:solidFill>
                  <a:schemeClr val="lt1"/>
                </a:solidFill>
                <a:latin typeface="Arial"/>
                <a:ea typeface="Arial"/>
                <a:cs typeface="Arial"/>
                <a:sym typeface="Arial"/>
              </a:defRPr>
            </a:lvl6pPr>
            <a:lvl7pPr marR="0" lvl="6" algn="l" rtl="0">
              <a:lnSpc>
                <a:spcPct val="85000"/>
              </a:lnSpc>
              <a:spcBef>
                <a:spcPts val="0"/>
              </a:spcBef>
              <a:spcAft>
                <a:spcPts val="0"/>
              </a:spcAft>
              <a:buClr>
                <a:schemeClr val="lt1"/>
              </a:buClr>
              <a:buSzPts val="6700"/>
              <a:buFont typeface="Arial"/>
              <a:buNone/>
              <a:defRPr sz="6700" b="0" i="0" u="none" strike="noStrike" cap="none">
                <a:solidFill>
                  <a:schemeClr val="lt1"/>
                </a:solidFill>
                <a:latin typeface="Arial"/>
                <a:ea typeface="Arial"/>
                <a:cs typeface="Arial"/>
                <a:sym typeface="Arial"/>
              </a:defRPr>
            </a:lvl7pPr>
            <a:lvl8pPr marR="0" lvl="7" algn="l" rtl="0">
              <a:lnSpc>
                <a:spcPct val="85000"/>
              </a:lnSpc>
              <a:spcBef>
                <a:spcPts val="0"/>
              </a:spcBef>
              <a:spcAft>
                <a:spcPts val="0"/>
              </a:spcAft>
              <a:buClr>
                <a:schemeClr val="lt1"/>
              </a:buClr>
              <a:buSzPts val="6700"/>
              <a:buFont typeface="Arial"/>
              <a:buNone/>
              <a:defRPr sz="6700" b="0" i="0" u="none" strike="noStrike" cap="none">
                <a:solidFill>
                  <a:schemeClr val="lt1"/>
                </a:solidFill>
                <a:latin typeface="Arial"/>
                <a:ea typeface="Arial"/>
                <a:cs typeface="Arial"/>
                <a:sym typeface="Arial"/>
              </a:defRPr>
            </a:lvl8pPr>
            <a:lvl9pPr marR="0" lvl="8" algn="l" rtl="0">
              <a:lnSpc>
                <a:spcPct val="85000"/>
              </a:lnSpc>
              <a:spcBef>
                <a:spcPts val="0"/>
              </a:spcBef>
              <a:spcAft>
                <a:spcPts val="0"/>
              </a:spcAft>
              <a:buClr>
                <a:schemeClr val="lt1"/>
              </a:buClr>
              <a:buSzPts val="6700"/>
              <a:buFont typeface="Arial"/>
              <a:buNone/>
              <a:defRPr sz="6700" b="0" i="0" u="none" strike="noStrike" cap="none">
                <a:solidFill>
                  <a:schemeClr val="lt1"/>
                </a:solidFill>
                <a:latin typeface="Arial"/>
                <a:ea typeface="Arial"/>
                <a:cs typeface="Arial"/>
                <a:sym typeface="Arial"/>
              </a:defRPr>
            </a:lvl9pPr>
          </a:lstStyle>
          <a:p>
            <a:endParaRPr/>
          </a:p>
        </p:txBody>
      </p:sp>
      <p:sp>
        <p:nvSpPr>
          <p:cNvPr id="21" name="Google Shape;21;p16"/>
          <p:cNvSpPr txBox="1">
            <a:spLocks noGrp="1"/>
          </p:cNvSpPr>
          <p:nvPr>
            <p:ph type="subTitle" idx="1"/>
          </p:nvPr>
        </p:nvSpPr>
        <p:spPr>
          <a:xfrm>
            <a:off x="938784" y="4901184"/>
            <a:ext cx="4815900" cy="2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b="1">
                <a:solidFill>
                  <a:schemeClr val="lt1"/>
                </a:solidFill>
              </a:defRPr>
            </a:lvl1pPr>
            <a:lvl2pPr lvl="1" algn="l">
              <a:lnSpc>
                <a:spcPct val="95000"/>
              </a:lnSpc>
              <a:spcBef>
                <a:spcPts val="700"/>
              </a:spcBef>
              <a:spcAft>
                <a:spcPts val="0"/>
              </a:spcAft>
              <a:buClr>
                <a:schemeClr val="lt1"/>
              </a:buClr>
              <a:buSzPts val="1600"/>
              <a:buNone/>
              <a:defRPr sz="1600" b="1">
                <a:solidFill>
                  <a:schemeClr val="lt1"/>
                </a:solidFill>
              </a:defRPr>
            </a:lvl2pPr>
            <a:lvl3pPr lvl="2" algn="l">
              <a:lnSpc>
                <a:spcPct val="100000"/>
              </a:lnSpc>
              <a:spcBef>
                <a:spcPts val="1200"/>
              </a:spcBef>
              <a:spcAft>
                <a:spcPts val="0"/>
              </a:spcAft>
              <a:buClr>
                <a:schemeClr val="lt1"/>
              </a:buClr>
              <a:buSzPts val="1600"/>
              <a:buNone/>
              <a:defRPr sz="1600" b="1">
                <a:solidFill>
                  <a:schemeClr val="lt1"/>
                </a:solidFill>
              </a:defRPr>
            </a:lvl3pPr>
            <a:lvl4pPr lvl="3" algn="l">
              <a:lnSpc>
                <a:spcPct val="100000"/>
              </a:lnSpc>
              <a:spcBef>
                <a:spcPts val="1200"/>
              </a:spcBef>
              <a:spcAft>
                <a:spcPts val="0"/>
              </a:spcAft>
              <a:buClr>
                <a:schemeClr val="lt1"/>
              </a:buClr>
              <a:buSzPts val="1600"/>
              <a:buNone/>
              <a:defRPr sz="1600" b="1">
                <a:solidFill>
                  <a:schemeClr val="lt1"/>
                </a:solidFill>
              </a:defRPr>
            </a:lvl4pPr>
            <a:lvl5pPr lvl="4" algn="l">
              <a:lnSpc>
                <a:spcPct val="100000"/>
              </a:lnSpc>
              <a:spcBef>
                <a:spcPts val="1200"/>
              </a:spcBef>
              <a:spcAft>
                <a:spcPts val="0"/>
              </a:spcAft>
              <a:buClr>
                <a:schemeClr val="lt1"/>
              </a:buClr>
              <a:buSzPts val="1600"/>
              <a:buNone/>
              <a:defRPr sz="1600" b="1">
                <a:solidFill>
                  <a:schemeClr val="lt1"/>
                </a:solidFill>
              </a:defRPr>
            </a:lvl5pPr>
            <a:lvl6pPr lvl="5" algn="l">
              <a:lnSpc>
                <a:spcPct val="100000"/>
              </a:lnSpc>
              <a:spcBef>
                <a:spcPts val="200"/>
              </a:spcBef>
              <a:spcAft>
                <a:spcPts val="0"/>
              </a:spcAft>
              <a:buClr>
                <a:schemeClr val="lt1"/>
              </a:buClr>
              <a:buSzPts val="1600"/>
              <a:buNone/>
              <a:defRPr sz="1600" b="1">
                <a:solidFill>
                  <a:schemeClr val="lt1"/>
                </a:solidFill>
              </a:defRPr>
            </a:lvl6pPr>
            <a:lvl7pPr lvl="6" algn="l">
              <a:lnSpc>
                <a:spcPct val="100000"/>
              </a:lnSpc>
              <a:spcBef>
                <a:spcPts val="200"/>
              </a:spcBef>
              <a:spcAft>
                <a:spcPts val="0"/>
              </a:spcAft>
              <a:buClr>
                <a:schemeClr val="lt1"/>
              </a:buClr>
              <a:buSzPts val="1600"/>
              <a:buNone/>
              <a:defRPr sz="1600" b="1">
                <a:solidFill>
                  <a:schemeClr val="lt1"/>
                </a:solidFill>
              </a:defRPr>
            </a:lvl7pPr>
            <a:lvl8pPr lvl="7" algn="l">
              <a:lnSpc>
                <a:spcPct val="100000"/>
              </a:lnSpc>
              <a:spcBef>
                <a:spcPts val="200"/>
              </a:spcBef>
              <a:spcAft>
                <a:spcPts val="0"/>
              </a:spcAft>
              <a:buClr>
                <a:schemeClr val="lt1"/>
              </a:buClr>
              <a:buSzPts val="1600"/>
              <a:buNone/>
              <a:defRPr sz="1600" b="1">
                <a:solidFill>
                  <a:schemeClr val="lt1"/>
                </a:solidFill>
              </a:defRPr>
            </a:lvl8pPr>
            <a:lvl9pPr lvl="8" algn="l">
              <a:lnSpc>
                <a:spcPct val="100000"/>
              </a:lnSpc>
              <a:spcBef>
                <a:spcPts val="200"/>
              </a:spcBef>
              <a:spcAft>
                <a:spcPts val="0"/>
              </a:spcAft>
              <a:buClr>
                <a:schemeClr val="lt1"/>
              </a:buClr>
              <a:buSzPts val="1600"/>
              <a:buNone/>
              <a:defRPr sz="1600" b="1">
                <a:solidFill>
                  <a:schemeClr val="lt1"/>
                </a:solidFill>
              </a:defRPr>
            </a:lvl9pPr>
          </a:lstStyle>
          <a:p>
            <a:endParaRPr/>
          </a:p>
        </p:txBody>
      </p:sp>
      <p:sp>
        <p:nvSpPr>
          <p:cNvPr id="22" name="Google Shape;22;p16"/>
          <p:cNvSpPr txBox="1">
            <a:spLocks noGrp="1"/>
          </p:cNvSpPr>
          <p:nvPr>
            <p:ph type="subTitle" idx="2"/>
          </p:nvPr>
        </p:nvSpPr>
        <p:spPr>
          <a:xfrm>
            <a:off x="938784" y="5181600"/>
            <a:ext cx="4815900" cy="2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95000"/>
              </a:lnSpc>
              <a:spcBef>
                <a:spcPts val="700"/>
              </a:spcBef>
              <a:spcAft>
                <a:spcPts val="0"/>
              </a:spcAft>
              <a:buClr>
                <a:schemeClr val="lt1"/>
              </a:buClr>
              <a:buSzPts val="1600"/>
              <a:buNone/>
              <a:defRPr sz="1600">
                <a:solidFill>
                  <a:schemeClr val="lt1"/>
                </a:solidFill>
              </a:defRPr>
            </a:lvl2pPr>
            <a:lvl3pPr lvl="2" algn="l">
              <a:lnSpc>
                <a:spcPct val="100000"/>
              </a:lnSpc>
              <a:spcBef>
                <a:spcPts val="1200"/>
              </a:spcBef>
              <a:spcAft>
                <a:spcPts val="0"/>
              </a:spcAft>
              <a:buClr>
                <a:schemeClr val="lt1"/>
              </a:buClr>
              <a:buSzPts val="1600"/>
              <a:buNone/>
              <a:defRPr sz="1600">
                <a:solidFill>
                  <a:schemeClr val="lt1"/>
                </a:solidFill>
              </a:defRPr>
            </a:lvl3pPr>
            <a:lvl4pPr lvl="3" algn="l">
              <a:lnSpc>
                <a:spcPct val="100000"/>
              </a:lnSpc>
              <a:spcBef>
                <a:spcPts val="1200"/>
              </a:spcBef>
              <a:spcAft>
                <a:spcPts val="0"/>
              </a:spcAft>
              <a:buClr>
                <a:schemeClr val="lt1"/>
              </a:buClr>
              <a:buSzPts val="1600"/>
              <a:buNone/>
              <a:defRPr sz="1600">
                <a:solidFill>
                  <a:schemeClr val="lt1"/>
                </a:solidFill>
              </a:defRPr>
            </a:lvl4pPr>
            <a:lvl5pPr lvl="4" algn="l">
              <a:lnSpc>
                <a:spcPct val="100000"/>
              </a:lnSpc>
              <a:spcBef>
                <a:spcPts val="1200"/>
              </a:spcBef>
              <a:spcAft>
                <a:spcPts val="0"/>
              </a:spcAft>
              <a:buClr>
                <a:schemeClr val="lt1"/>
              </a:buClr>
              <a:buSzPts val="1600"/>
              <a:buNone/>
              <a:defRPr sz="1600">
                <a:solidFill>
                  <a:schemeClr val="lt1"/>
                </a:solidFill>
              </a:defRPr>
            </a:lvl5pPr>
            <a:lvl6pPr lvl="5" algn="l">
              <a:lnSpc>
                <a:spcPct val="100000"/>
              </a:lnSpc>
              <a:spcBef>
                <a:spcPts val="200"/>
              </a:spcBef>
              <a:spcAft>
                <a:spcPts val="0"/>
              </a:spcAft>
              <a:buClr>
                <a:schemeClr val="lt1"/>
              </a:buClr>
              <a:buSzPts val="1600"/>
              <a:buNone/>
              <a:defRPr sz="1600">
                <a:solidFill>
                  <a:schemeClr val="lt1"/>
                </a:solidFill>
              </a:defRPr>
            </a:lvl6pPr>
            <a:lvl7pPr lvl="6" algn="l">
              <a:lnSpc>
                <a:spcPct val="100000"/>
              </a:lnSpc>
              <a:spcBef>
                <a:spcPts val="200"/>
              </a:spcBef>
              <a:spcAft>
                <a:spcPts val="0"/>
              </a:spcAft>
              <a:buClr>
                <a:schemeClr val="lt1"/>
              </a:buClr>
              <a:buSzPts val="1600"/>
              <a:buNone/>
              <a:defRPr sz="1600">
                <a:solidFill>
                  <a:schemeClr val="lt1"/>
                </a:solidFill>
              </a:defRPr>
            </a:lvl7pPr>
            <a:lvl8pPr lvl="7" algn="l">
              <a:lnSpc>
                <a:spcPct val="100000"/>
              </a:lnSpc>
              <a:spcBef>
                <a:spcPts val="200"/>
              </a:spcBef>
              <a:spcAft>
                <a:spcPts val="0"/>
              </a:spcAft>
              <a:buClr>
                <a:schemeClr val="lt1"/>
              </a:buClr>
              <a:buSzPts val="1600"/>
              <a:buNone/>
              <a:defRPr sz="1600">
                <a:solidFill>
                  <a:schemeClr val="lt1"/>
                </a:solidFill>
              </a:defRPr>
            </a:lvl8pPr>
            <a:lvl9pPr lvl="8" algn="l">
              <a:lnSpc>
                <a:spcPct val="100000"/>
              </a:lnSpc>
              <a:spcBef>
                <a:spcPts val="200"/>
              </a:spcBef>
              <a:spcAft>
                <a:spcPts val="0"/>
              </a:spcAft>
              <a:buClr>
                <a:schemeClr val="lt1"/>
              </a:buClr>
              <a:buSzPts val="1600"/>
              <a:buNone/>
              <a:defRPr sz="1600">
                <a:solidFill>
                  <a:schemeClr val="lt1"/>
                </a:solidFill>
              </a:defRPr>
            </a:lvl9pPr>
          </a:lstStyle>
          <a:p>
            <a:endParaRPr/>
          </a:p>
        </p:txBody>
      </p:sp>
      <p:sp>
        <p:nvSpPr>
          <p:cNvPr id="23" name="Google Shape;23;p16"/>
          <p:cNvSpPr txBox="1">
            <a:spLocks noGrp="1"/>
          </p:cNvSpPr>
          <p:nvPr>
            <p:ph type="subTitle" idx="3"/>
          </p:nvPr>
        </p:nvSpPr>
        <p:spPr>
          <a:xfrm>
            <a:off x="938784" y="5754624"/>
            <a:ext cx="4815900" cy="23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95000"/>
              </a:lnSpc>
              <a:spcBef>
                <a:spcPts val="700"/>
              </a:spcBef>
              <a:spcAft>
                <a:spcPts val="0"/>
              </a:spcAft>
              <a:buClr>
                <a:schemeClr val="lt1"/>
              </a:buClr>
              <a:buSzPts val="1600"/>
              <a:buNone/>
              <a:defRPr sz="1600">
                <a:solidFill>
                  <a:schemeClr val="lt1"/>
                </a:solidFill>
              </a:defRPr>
            </a:lvl2pPr>
            <a:lvl3pPr lvl="2" algn="l">
              <a:lnSpc>
                <a:spcPct val="100000"/>
              </a:lnSpc>
              <a:spcBef>
                <a:spcPts val="1200"/>
              </a:spcBef>
              <a:spcAft>
                <a:spcPts val="0"/>
              </a:spcAft>
              <a:buClr>
                <a:schemeClr val="lt1"/>
              </a:buClr>
              <a:buSzPts val="1600"/>
              <a:buNone/>
              <a:defRPr sz="1600">
                <a:solidFill>
                  <a:schemeClr val="lt1"/>
                </a:solidFill>
              </a:defRPr>
            </a:lvl3pPr>
            <a:lvl4pPr lvl="3" algn="l">
              <a:lnSpc>
                <a:spcPct val="100000"/>
              </a:lnSpc>
              <a:spcBef>
                <a:spcPts val="1200"/>
              </a:spcBef>
              <a:spcAft>
                <a:spcPts val="0"/>
              </a:spcAft>
              <a:buClr>
                <a:schemeClr val="lt1"/>
              </a:buClr>
              <a:buSzPts val="1600"/>
              <a:buNone/>
              <a:defRPr sz="1600">
                <a:solidFill>
                  <a:schemeClr val="lt1"/>
                </a:solidFill>
              </a:defRPr>
            </a:lvl4pPr>
            <a:lvl5pPr lvl="4" algn="l">
              <a:lnSpc>
                <a:spcPct val="100000"/>
              </a:lnSpc>
              <a:spcBef>
                <a:spcPts val="1200"/>
              </a:spcBef>
              <a:spcAft>
                <a:spcPts val="0"/>
              </a:spcAft>
              <a:buClr>
                <a:schemeClr val="lt1"/>
              </a:buClr>
              <a:buSzPts val="1600"/>
              <a:buNone/>
              <a:defRPr sz="1600">
                <a:solidFill>
                  <a:schemeClr val="lt1"/>
                </a:solidFill>
              </a:defRPr>
            </a:lvl5pPr>
            <a:lvl6pPr lvl="5" algn="l">
              <a:lnSpc>
                <a:spcPct val="100000"/>
              </a:lnSpc>
              <a:spcBef>
                <a:spcPts val="200"/>
              </a:spcBef>
              <a:spcAft>
                <a:spcPts val="0"/>
              </a:spcAft>
              <a:buClr>
                <a:schemeClr val="lt1"/>
              </a:buClr>
              <a:buSzPts val="1600"/>
              <a:buNone/>
              <a:defRPr sz="1600">
                <a:solidFill>
                  <a:schemeClr val="lt1"/>
                </a:solidFill>
              </a:defRPr>
            </a:lvl6pPr>
            <a:lvl7pPr lvl="6" algn="l">
              <a:lnSpc>
                <a:spcPct val="100000"/>
              </a:lnSpc>
              <a:spcBef>
                <a:spcPts val="200"/>
              </a:spcBef>
              <a:spcAft>
                <a:spcPts val="0"/>
              </a:spcAft>
              <a:buClr>
                <a:schemeClr val="lt1"/>
              </a:buClr>
              <a:buSzPts val="1600"/>
              <a:buNone/>
              <a:defRPr sz="1600">
                <a:solidFill>
                  <a:schemeClr val="lt1"/>
                </a:solidFill>
              </a:defRPr>
            </a:lvl7pPr>
            <a:lvl8pPr lvl="7" algn="l">
              <a:lnSpc>
                <a:spcPct val="100000"/>
              </a:lnSpc>
              <a:spcBef>
                <a:spcPts val="200"/>
              </a:spcBef>
              <a:spcAft>
                <a:spcPts val="0"/>
              </a:spcAft>
              <a:buClr>
                <a:schemeClr val="lt1"/>
              </a:buClr>
              <a:buSzPts val="1600"/>
              <a:buNone/>
              <a:defRPr sz="1600">
                <a:solidFill>
                  <a:schemeClr val="lt1"/>
                </a:solidFill>
              </a:defRPr>
            </a:lvl8pPr>
            <a:lvl9pPr lvl="8" algn="l">
              <a:lnSpc>
                <a:spcPct val="100000"/>
              </a:lnSpc>
              <a:spcBef>
                <a:spcPts val="200"/>
              </a:spcBef>
              <a:spcAft>
                <a:spcPts val="0"/>
              </a:spcAft>
              <a:buClr>
                <a:schemeClr val="lt1"/>
              </a:buClr>
              <a:buSzPts val="1600"/>
              <a:buNone/>
              <a:defRPr sz="1600">
                <a:solidFill>
                  <a:schemeClr val="lt1"/>
                </a:solidFill>
              </a:defRPr>
            </a:lvl9pPr>
          </a:lstStyle>
          <a:p>
            <a:endParaRPr/>
          </a:p>
        </p:txBody>
      </p:sp>
      <p:sp>
        <p:nvSpPr>
          <p:cNvPr id="24" name="Google Shape;24;p16"/>
          <p:cNvSpPr txBox="1">
            <a:spLocks noGrp="1"/>
          </p:cNvSpPr>
          <p:nvPr>
            <p:ph type="sldNum" idx="12"/>
          </p:nvPr>
        </p:nvSpPr>
        <p:spPr>
          <a:xfrm>
            <a:off x="11409045" y="6333135"/>
            <a:ext cx="731700" cy="524700"/>
          </a:xfrm>
          <a:prstGeom prst="rect">
            <a:avLst/>
          </a:prstGeom>
          <a:noFill/>
          <a:ln>
            <a:noFill/>
          </a:ln>
        </p:spPr>
        <p:txBody>
          <a:bodyPr spcFirstLastPara="1" wrap="square" lIns="121900" tIns="121900" rIns="121900" bIns="121900" anchor="t" anchorCtr="0">
            <a:noAutofit/>
          </a:bodyPr>
          <a:lstStyle>
            <a:lvl1pPr marL="0" marR="0" lvl="0" indent="0" algn="r">
              <a:lnSpc>
                <a:spcPct val="100000"/>
              </a:lnSpc>
              <a:spcBef>
                <a:spcPts val="0"/>
              </a:spcBef>
              <a:spcAft>
                <a:spcPts val="0"/>
              </a:spcAft>
              <a:buClr>
                <a:srgbClr val="000000"/>
              </a:buClr>
              <a:buSzPts val="1700"/>
              <a:buFont typeface="Arial"/>
              <a:buNone/>
              <a:defRPr sz="1700" b="0" i="0" u="none" strike="noStrike" cap="none">
                <a:solidFill>
                  <a:schemeClr val="dk1"/>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700"/>
              <a:buFont typeface="Arial"/>
              <a:buNone/>
              <a:defRPr sz="1700" b="0" i="0" u="none" strike="noStrike" cap="none">
                <a:solidFill>
                  <a:schemeClr val="dk1"/>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700"/>
              <a:buFont typeface="Arial"/>
              <a:buNone/>
              <a:defRPr sz="1700" b="0" i="0" u="none" strike="noStrike" cap="none">
                <a:solidFill>
                  <a:schemeClr val="dk1"/>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700"/>
              <a:buFont typeface="Arial"/>
              <a:buNone/>
              <a:defRPr sz="1700" b="0" i="0" u="none" strike="noStrike" cap="none">
                <a:solidFill>
                  <a:schemeClr val="dk1"/>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700"/>
              <a:buFont typeface="Arial"/>
              <a:buNone/>
              <a:defRPr sz="1700" b="0" i="0" u="none" strike="noStrike" cap="none">
                <a:solidFill>
                  <a:schemeClr val="dk1"/>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700"/>
              <a:buFont typeface="Arial"/>
              <a:buNone/>
              <a:defRPr sz="1700" b="0" i="0" u="none" strike="noStrike" cap="none">
                <a:solidFill>
                  <a:schemeClr val="dk1"/>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700"/>
              <a:buFont typeface="Arial"/>
              <a:buNone/>
              <a:defRPr sz="1700" b="0" i="0" u="none" strike="noStrike" cap="none">
                <a:solidFill>
                  <a:schemeClr val="dk1"/>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700"/>
              <a:buFont typeface="Arial"/>
              <a:buNone/>
              <a:defRPr sz="1700" b="0" i="0" u="none" strike="noStrike" cap="none">
                <a:solidFill>
                  <a:schemeClr val="dk1"/>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700"/>
              <a:buFont typeface="Arial"/>
              <a:buNone/>
              <a:defRPr sz="1700" b="0" i="0" u="none" strike="noStrike" cap="none">
                <a:solidFill>
                  <a:schemeClr val="dk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2"/>
        <p:cNvGrpSpPr/>
        <p:nvPr/>
      </p:nvGrpSpPr>
      <p:grpSpPr>
        <a:xfrm>
          <a:off x="0" y="0"/>
          <a:ext cx="0" cy="0"/>
          <a:chOff x="0" y="0"/>
          <a:chExt cx="0" cy="0"/>
        </a:xfrm>
      </p:grpSpPr>
      <p:sp>
        <p:nvSpPr>
          <p:cNvPr id="73" name="Google Shape;73;p30"/>
          <p:cNvSpPr/>
          <p:nvPr/>
        </p:nvSpPr>
        <p:spPr>
          <a:xfrm>
            <a:off x="0" y="17463"/>
            <a:ext cx="12192000" cy="1825625"/>
          </a:xfrm>
          <a:prstGeom prst="rect">
            <a:avLst/>
          </a:prstGeom>
          <a:solidFill>
            <a:srgbClr val="1C3A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30"/>
          <p:cNvSpPr txBox="1">
            <a:spLocks noGrp="1"/>
          </p:cNvSpPr>
          <p:nvPr>
            <p:ph type="body" idx="1"/>
          </p:nvPr>
        </p:nvSpPr>
        <p:spPr>
          <a:xfrm>
            <a:off x="839788" y="1896321"/>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600"/>
              <a:buNone/>
              <a:defRPr sz="2600" b="1"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30"/>
          <p:cNvSpPr txBox="1">
            <a:spLocks noGrp="1"/>
          </p:cNvSpPr>
          <p:nvPr>
            <p:ph type="body" idx="2"/>
          </p:nvPr>
        </p:nvSpPr>
        <p:spPr>
          <a:xfrm>
            <a:off x="839788" y="2859133"/>
            <a:ext cx="5157787" cy="331017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0"/>
          <p:cNvSpPr txBox="1">
            <a:spLocks noGrp="1"/>
          </p:cNvSpPr>
          <p:nvPr>
            <p:ph type="body" idx="3"/>
          </p:nvPr>
        </p:nvSpPr>
        <p:spPr>
          <a:xfrm>
            <a:off x="6172200" y="1896321"/>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600"/>
              <a:buNone/>
              <a:defRPr sz="2600" b="1"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30"/>
          <p:cNvSpPr txBox="1">
            <a:spLocks noGrp="1"/>
          </p:cNvSpPr>
          <p:nvPr>
            <p:ph type="body" idx="4"/>
          </p:nvPr>
        </p:nvSpPr>
        <p:spPr>
          <a:xfrm>
            <a:off x="6172200" y="2859133"/>
            <a:ext cx="5183188" cy="331017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0"/>
          <p:cNvSpPr txBox="1">
            <a:spLocks noGrp="1"/>
          </p:cNvSpPr>
          <p:nvPr>
            <p:ph type="title"/>
          </p:nvPr>
        </p:nvSpPr>
        <p:spPr>
          <a:xfrm>
            <a:off x="839788" y="318248"/>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4000" b="1" i="0" u="none" strike="noStrike" cap="none">
                <a:solidFill>
                  <a:srgbClr val="FFC000"/>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9" name="Google Shape;79;p30"/>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0"/>
        <p:cNvGrpSpPr/>
        <p:nvPr/>
      </p:nvGrpSpPr>
      <p:grpSpPr>
        <a:xfrm>
          <a:off x="0" y="0"/>
          <a:ext cx="0" cy="0"/>
          <a:chOff x="0" y="0"/>
          <a:chExt cx="0" cy="0"/>
        </a:xfrm>
      </p:grpSpPr>
      <p:sp>
        <p:nvSpPr>
          <p:cNvPr id="81" name="Google Shape;81;p31"/>
          <p:cNvSpPr/>
          <p:nvPr/>
        </p:nvSpPr>
        <p:spPr>
          <a:xfrm>
            <a:off x="0" y="0"/>
            <a:ext cx="12192000" cy="184308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31"/>
          <p:cNvSpPr txBox="1">
            <a:spLocks noGrp="1"/>
          </p:cNvSpPr>
          <p:nvPr>
            <p:ph type="title"/>
          </p:nvPr>
        </p:nvSpPr>
        <p:spPr>
          <a:xfrm>
            <a:off x="839788" y="318248"/>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4000" b="1" i="0" u="none" strike="noStrike" cap="none">
                <a:solidFill>
                  <a:srgbClr val="1C3A84"/>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83" name="Google Shape;83;p31"/>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Image Right">
  <p:cSld name="Content with Image Right">
    <p:spTree>
      <p:nvGrpSpPr>
        <p:cNvPr id="1" name="Shape 84"/>
        <p:cNvGrpSpPr/>
        <p:nvPr/>
      </p:nvGrpSpPr>
      <p:grpSpPr>
        <a:xfrm>
          <a:off x="0" y="0"/>
          <a:ext cx="0" cy="0"/>
          <a:chOff x="0" y="0"/>
          <a:chExt cx="0" cy="0"/>
        </a:xfrm>
      </p:grpSpPr>
      <p:sp>
        <p:nvSpPr>
          <p:cNvPr id="85" name="Google Shape;85;p32"/>
          <p:cNvSpPr/>
          <p:nvPr/>
        </p:nvSpPr>
        <p:spPr>
          <a:xfrm>
            <a:off x="-1" y="0"/>
            <a:ext cx="5336375" cy="6858000"/>
          </a:xfrm>
          <a:prstGeom prst="rect">
            <a:avLst/>
          </a:prstGeom>
          <a:solidFill>
            <a:srgbClr val="1C3A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32"/>
          <p:cNvPicPr preferRelativeResize="0"/>
          <p:nvPr/>
        </p:nvPicPr>
        <p:blipFill rotWithShape="1">
          <a:blip r:embed="rId2">
            <a:alphaModFix/>
          </a:blip>
          <a:srcRect/>
          <a:stretch/>
        </p:blipFill>
        <p:spPr>
          <a:xfrm>
            <a:off x="10947400" y="6167438"/>
            <a:ext cx="1041400" cy="490537"/>
          </a:xfrm>
          <a:prstGeom prst="rect">
            <a:avLst/>
          </a:prstGeom>
          <a:noFill/>
          <a:ln>
            <a:noFill/>
          </a:ln>
        </p:spPr>
      </p:pic>
      <p:sp>
        <p:nvSpPr>
          <p:cNvPr id="87" name="Google Shape;87;p32"/>
          <p:cNvSpPr txBox="1">
            <a:spLocks noGrp="1"/>
          </p:cNvSpPr>
          <p:nvPr>
            <p:ph type="title"/>
          </p:nvPr>
        </p:nvSpPr>
        <p:spPr>
          <a:xfrm>
            <a:off x="839788" y="680524"/>
            <a:ext cx="4253322" cy="10683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34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88" name="Google Shape;88;p32"/>
          <p:cNvSpPr txBox="1">
            <a:spLocks noGrp="1"/>
          </p:cNvSpPr>
          <p:nvPr>
            <p:ph type="body" idx="1"/>
          </p:nvPr>
        </p:nvSpPr>
        <p:spPr>
          <a:xfrm>
            <a:off x="5334001" y="0"/>
            <a:ext cx="6858000" cy="6858000"/>
          </a:xfrm>
          <a:prstGeom prst="rect">
            <a:avLst/>
          </a:prstGeom>
          <a:noFill/>
          <a:ln>
            <a:noFill/>
          </a:ln>
        </p:spPr>
        <p:txBody>
          <a:bodyPr spcFirstLastPara="1" wrap="square" lIns="91425" tIns="45700" rIns="91425" bIns="45700" anchor="ctr" anchorCtr="0">
            <a:noAutofit/>
          </a:bodyPr>
          <a:lstStyle>
            <a:lvl1pPr marL="457200" lvl="0" indent="-406400" algn="l">
              <a:lnSpc>
                <a:spcPct val="90000"/>
              </a:lnSpc>
              <a:spcBef>
                <a:spcPts val="1000"/>
              </a:spcBef>
              <a:spcAft>
                <a:spcPts val="0"/>
              </a:spcAft>
              <a:buClr>
                <a:schemeClr val="dk1"/>
              </a:buClr>
              <a:buSzPts val="2800"/>
              <a:buChar char="•"/>
              <a:defRPr sz="2800" b="0" i="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b="0" i="0">
                <a:latin typeface="Arial"/>
                <a:ea typeface="Arial"/>
                <a:cs typeface="Arial"/>
                <a:sym typeface="Arial"/>
              </a:defRPr>
            </a:lvl2pPr>
            <a:lvl3pPr marL="1371600" lvl="2" indent="-406400" algn="l">
              <a:lnSpc>
                <a:spcPct val="90000"/>
              </a:lnSpc>
              <a:spcBef>
                <a:spcPts val="500"/>
              </a:spcBef>
              <a:spcAft>
                <a:spcPts val="0"/>
              </a:spcAft>
              <a:buClr>
                <a:schemeClr val="dk1"/>
              </a:buClr>
              <a:buSzPts val="2800"/>
              <a:buChar char="•"/>
              <a:defRPr sz="2800" b="0" i="0">
                <a:latin typeface="Arial"/>
                <a:ea typeface="Arial"/>
                <a:cs typeface="Arial"/>
                <a:sym typeface="Arial"/>
              </a:defRPr>
            </a:lvl3pPr>
            <a:lvl4pPr marL="1828800" lvl="3" indent="-406400" algn="l">
              <a:lnSpc>
                <a:spcPct val="90000"/>
              </a:lnSpc>
              <a:spcBef>
                <a:spcPts val="500"/>
              </a:spcBef>
              <a:spcAft>
                <a:spcPts val="0"/>
              </a:spcAft>
              <a:buClr>
                <a:schemeClr val="dk1"/>
              </a:buClr>
              <a:buSzPts val="2800"/>
              <a:buChar char="•"/>
              <a:defRPr sz="2800" b="0" i="0">
                <a:latin typeface="Arial"/>
                <a:ea typeface="Arial"/>
                <a:cs typeface="Arial"/>
                <a:sym typeface="Arial"/>
              </a:defRPr>
            </a:lvl4pPr>
            <a:lvl5pPr marL="2286000" lvl="4" indent="-406400" algn="l">
              <a:lnSpc>
                <a:spcPct val="90000"/>
              </a:lnSpc>
              <a:spcBef>
                <a:spcPts val="500"/>
              </a:spcBef>
              <a:spcAft>
                <a:spcPts val="0"/>
              </a:spcAft>
              <a:buClr>
                <a:schemeClr val="dk1"/>
              </a:buClr>
              <a:buSzPts val="2800"/>
              <a:buChar char="•"/>
              <a:defRPr sz="2800" b="0" i="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32"/>
          <p:cNvSpPr txBox="1">
            <a:spLocks noGrp="1"/>
          </p:cNvSpPr>
          <p:nvPr>
            <p:ph type="body" idx="2"/>
          </p:nvPr>
        </p:nvSpPr>
        <p:spPr>
          <a:xfrm>
            <a:off x="839788" y="2442258"/>
            <a:ext cx="3932237" cy="34267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FFC000"/>
              </a:buClr>
              <a:buSzPts val="2400"/>
              <a:buNone/>
              <a:defRPr sz="2400">
                <a:solidFill>
                  <a:srgbClr val="FFC000"/>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32"/>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92"/>
        <p:cNvGrpSpPr/>
        <p:nvPr/>
      </p:nvGrpSpPr>
      <p:grpSpPr>
        <a:xfrm>
          <a:off x="0" y="0"/>
          <a:ext cx="0" cy="0"/>
          <a:chOff x="0" y="0"/>
          <a:chExt cx="0" cy="0"/>
        </a:xfrm>
      </p:grpSpPr>
      <p:sp>
        <p:nvSpPr>
          <p:cNvPr id="93" name="Google Shape;93;p34"/>
          <p:cNvSpPr txBox="1">
            <a:spLocks noGrp="1"/>
          </p:cNvSpPr>
          <p:nvPr>
            <p:ph type="title"/>
          </p:nvPr>
        </p:nvSpPr>
        <p:spPr>
          <a:xfrm>
            <a:off x="924297" y="890016"/>
            <a:ext cx="6010800" cy="6861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94" name="Google Shape;94;p34"/>
          <p:cNvSpPr txBox="1">
            <a:spLocks noGrp="1"/>
          </p:cNvSpPr>
          <p:nvPr>
            <p:ph type="body" idx="1"/>
          </p:nvPr>
        </p:nvSpPr>
        <p:spPr>
          <a:xfrm>
            <a:off x="924297" y="1787283"/>
            <a:ext cx="9264000" cy="29949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0"/>
              </a:spcBef>
              <a:spcAft>
                <a:spcPts val="0"/>
              </a:spcAft>
              <a:buSzPts val="2400"/>
              <a:buChar char="●"/>
              <a:defRPr/>
            </a:lvl1pPr>
            <a:lvl2pPr marL="914400" lvl="1" indent="-361950" algn="l">
              <a:lnSpc>
                <a:spcPct val="95000"/>
              </a:lnSpc>
              <a:spcBef>
                <a:spcPts val="700"/>
              </a:spcBef>
              <a:spcAft>
                <a:spcPts val="0"/>
              </a:spcAft>
              <a:buSzPts val="2100"/>
              <a:buChar char="●"/>
              <a:defRPr/>
            </a:lvl2pPr>
            <a:lvl3pPr marL="1371600" lvl="2" indent="-361950" algn="l">
              <a:lnSpc>
                <a:spcPct val="100000"/>
              </a:lnSpc>
              <a:spcBef>
                <a:spcPts val="1200"/>
              </a:spcBef>
              <a:spcAft>
                <a:spcPts val="0"/>
              </a:spcAft>
              <a:buSzPts val="2100"/>
              <a:buAutoNum type="arabicPeriod"/>
              <a:defRPr/>
            </a:lvl3pPr>
            <a:lvl4pPr marL="1828800" lvl="3" indent="-349250" algn="l">
              <a:lnSpc>
                <a:spcPct val="100000"/>
              </a:lnSpc>
              <a:spcBef>
                <a:spcPts val="1200"/>
              </a:spcBef>
              <a:spcAft>
                <a:spcPts val="0"/>
              </a:spcAft>
              <a:buSzPts val="1900"/>
              <a:buChar char="•"/>
              <a:defRPr/>
            </a:lvl4pPr>
            <a:lvl5pPr marL="2286000" lvl="4" indent="-361950" algn="l">
              <a:lnSpc>
                <a:spcPct val="100000"/>
              </a:lnSpc>
              <a:spcBef>
                <a:spcPts val="1200"/>
              </a:spcBef>
              <a:spcAft>
                <a:spcPts val="0"/>
              </a:spcAft>
              <a:buSzPts val="2100"/>
              <a:buChar char="•"/>
              <a:defRPr/>
            </a:lvl5pPr>
            <a:lvl6pPr marL="2743200" lvl="5" indent="-381000" algn="l">
              <a:lnSpc>
                <a:spcPct val="100000"/>
              </a:lnSpc>
              <a:spcBef>
                <a:spcPts val="200"/>
              </a:spcBef>
              <a:spcAft>
                <a:spcPts val="0"/>
              </a:spcAft>
              <a:buSzPts val="2400"/>
              <a:buChar char="­"/>
              <a:defRPr/>
            </a:lvl6pPr>
            <a:lvl7pPr marL="3200400" lvl="6" indent="-381000" algn="l">
              <a:lnSpc>
                <a:spcPct val="100000"/>
              </a:lnSpc>
              <a:spcBef>
                <a:spcPts val="200"/>
              </a:spcBef>
              <a:spcAft>
                <a:spcPts val="0"/>
              </a:spcAft>
              <a:buSzPts val="2400"/>
              <a:buChar char="­"/>
              <a:defRPr/>
            </a:lvl7pPr>
            <a:lvl8pPr marL="3657600" lvl="7" indent="-381000" algn="l">
              <a:lnSpc>
                <a:spcPct val="100000"/>
              </a:lnSpc>
              <a:spcBef>
                <a:spcPts val="200"/>
              </a:spcBef>
              <a:spcAft>
                <a:spcPts val="0"/>
              </a:spcAft>
              <a:buSzPts val="2400"/>
              <a:buChar char="­"/>
              <a:defRPr/>
            </a:lvl8pPr>
            <a:lvl9pPr marL="4114800" lvl="8" indent="-381000" algn="l">
              <a:lnSpc>
                <a:spcPct val="100000"/>
              </a:lnSpc>
              <a:spcBef>
                <a:spcPts val="200"/>
              </a:spcBef>
              <a:spcAft>
                <a:spcPts val="0"/>
              </a:spcAft>
              <a:buSzPts val="2400"/>
              <a:buChar char="­"/>
              <a:defRPr/>
            </a:lvl9pPr>
          </a:lstStyle>
          <a:p>
            <a:endParaRPr/>
          </a:p>
        </p:txBody>
      </p:sp>
      <p:sp>
        <p:nvSpPr>
          <p:cNvPr id="95" name="Google Shape;95;p34"/>
          <p:cNvSpPr txBox="1">
            <a:spLocks noGrp="1"/>
          </p:cNvSpPr>
          <p:nvPr>
            <p:ph type="dt" idx="10"/>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96" name="Google Shape;96;p34"/>
          <p:cNvSpPr txBox="1">
            <a:spLocks noGrp="1"/>
          </p:cNvSpPr>
          <p:nvPr>
            <p:ph type="ftr" idx="11"/>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97" name="Google Shape;97;p34"/>
          <p:cNvSpPr txBox="1">
            <a:spLocks noGrp="1"/>
          </p:cNvSpPr>
          <p:nvPr>
            <p:ph type="sldNum" idx="12"/>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L="0" marR="0" lvl="0"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with Subtitle">
  <p:cSld name="Title with Subtitle_3">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924297" y="890016"/>
            <a:ext cx="6010800" cy="4923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85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100" name="Google Shape;100;p35"/>
          <p:cNvSpPr txBox="1">
            <a:spLocks noGrp="1"/>
          </p:cNvSpPr>
          <p:nvPr>
            <p:ph type="body" idx="1"/>
          </p:nvPr>
        </p:nvSpPr>
        <p:spPr>
          <a:xfrm>
            <a:off x="924296" y="1382607"/>
            <a:ext cx="6010800" cy="446100"/>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SzPts val="2400"/>
              <a:buNone/>
              <a:defRPr/>
            </a:lvl1pPr>
            <a:lvl2pPr marL="914400" lvl="1" indent="-228600" algn="l">
              <a:lnSpc>
                <a:spcPct val="95000"/>
              </a:lnSpc>
              <a:spcBef>
                <a:spcPts val="700"/>
              </a:spcBef>
              <a:spcAft>
                <a:spcPts val="0"/>
              </a:spcAft>
              <a:buSzPts val="2200"/>
              <a:buNone/>
              <a:defRPr/>
            </a:lvl2pPr>
            <a:lvl3pPr marL="1371600" lvl="2" indent="-381000" algn="l">
              <a:lnSpc>
                <a:spcPct val="100000"/>
              </a:lnSpc>
              <a:spcBef>
                <a:spcPts val="1200"/>
              </a:spcBef>
              <a:spcAft>
                <a:spcPts val="0"/>
              </a:spcAft>
              <a:buSzPts val="2400"/>
              <a:buAutoNum type="arabicPeriod"/>
              <a:defRPr/>
            </a:lvl3pPr>
            <a:lvl4pPr marL="1828800" lvl="3" indent="-368300" algn="l">
              <a:lnSpc>
                <a:spcPct val="100000"/>
              </a:lnSpc>
              <a:spcBef>
                <a:spcPts val="1200"/>
              </a:spcBef>
              <a:spcAft>
                <a:spcPts val="0"/>
              </a:spcAft>
              <a:buSzPts val="2200"/>
              <a:buChar char="•"/>
              <a:defRPr/>
            </a:lvl4pPr>
            <a:lvl5pPr marL="2286000" lvl="4" indent="-361950" algn="l">
              <a:lnSpc>
                <a:spcPct val="100000"/>
              </a:lnSpc>
              <a:spcBef>
                <a:spcPts val="1200"/>
              </a:spcBef>
              <a:spcAft>
                <a:spcPts val="0"/>
              </a:spcAft>
              <a:buSzPts val="2100"/>
              <a:buChar char="•"/>
              <a:defRPr/>
            </a:lvl5pPr>
            <a:lvl6pPr marL="2743200" lvl="5" indent="-381000" algn="l">
              <a:lnSpc>
                <a:spcPct val="100000"/>
              </a:lnSpc>
              <a:spcBef>
                <a:spcPts val="200"/>
              </a:spcBef>
              <a:spcAft>
                <a:spcPts val="0"/>
              </a:spcAft>
              <a:buSzPts val="2400"/>
              <a:buChar char="­"/>
              <a:defRPr/>
            </a:lvl6pPr>
            <a:lvl7pPr marL="3200400" lvl="6" indent="-381000" algn="l">
              <a:lnSpc>
                <a:spcPct val="100000"/>
              </a:lnSpc>
              <a:spcBef>
                <a:spcPts val="200"/>
              </a:spcBef>
              <a:spcAft>
                <a:spcPts val="0"/>
              </a:spcAft>
              <a:buSzPts val="2400"/>
              <a:buChar char="­"/>
              <a:defRPr/>
            </a:lvl7pPr>
            <a:lvl8pPr marL="3657600" lvl="7" indent="-381000" algn="l">
              <a:lnSpc>
                <a:spcPct val="100000"/>
              </a:lnSpc>
              <a:spcBef>
                <a:spcPts val="200"/>
              </a:spcBef>
              <a:spcAft>
                <a:spcPts val="0"/>
              </a:spcAft>
              <a:buSzPts val="2400"/>
              <a:buChar char="­"/>
              <a:defRPr/>
            </a:lvl8pPr>
            <a:lvl9pPr marL="4114800" lvl="8" indent="-381000" algn="l">
              <a:lnSpc>
                <a:spcPct val="100000"/>
              </a:lnSpc>
              <a:spcBef>
                <a:spcPts val="200"/>
              </a:spcBef>
              <a:spcAft>
                <a:spcPts val="0"/>
              </a:spcAft>
              <a:buSzPts val="2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70F5F2-9E4D-8986-6130-2AB0D9146A7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F43AD98-90A8-54B9-1859-490BDD0711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AEB40E-A34E-B732-F0B0-E30EA9FCA131}"/>
              </a:ext>
            </a:extLst>
          </p:cNvPr>
          <p:cNvSpPr>
            <a:spLocks noGrp="1"/>
          </p:cNvSpPr>
          <p:nvPr>
            <p:ph type="sldNum" sz="quarter" idx="12"/>
          </p:nvPr>
        </p:nvSpPr>
        <p:spPr/>
        <p:txBody>
          <a:bodyPr/>
          <a:lstStyle/>
          <a:p>
            <a:fld id="{4CF57653-3315-47A0-B83F-2DD85A2E9676}" type="slidenum">
              <a:rPr lang="en-US" smtClean="0"/>
              <a:t>‹#›</a:t>
            </a:fld>
            <a:endParaRPr lang="en-US"/>
          </a:p>
        </p:txBody>
      </p:sp>
    </p:spTree>
    <p:extLst>
      <p:ext uri="{BB962C8B-B14F-4D97-AF65-F5344CB8AC3E}">
        <p14:creationId xmlns:p14="http://schemas.microsoft.com/office/powerpoint/2010/main" val="2816286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11" name="Google Shape;111;p1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a:lvl1pPr>
            <a:lvl2pPr marL="0" lvl="1" indent="0" algn="l">
              <a:lnSpc>
                <a:spcPct val="100000"/>
              </a:lnSpc>
              <a:spcBef>
                <a:spcPts val="0"/>
              </a:spcBef>
              <a:spcAft>
                <a:spcPts val="0"/>
              </a:spcAft>
              <a:buSzPts val="1200"/>
              <a:buNone/>
              <a:defRPr/>
            </a:lvl2pPr>
            <a:lvl3pPr marL="0" lvl="2" indent="0" algn="l">
              <a:lnSpc>
                <a:spcPct val="100000"/>
              </a:lnSpc>
              <a:spcBef>
                <a:spcPts val="0"/>
              </a:spcBef>
              <a:spcAft>
                <a:spcPts val="0"/>
              </a:spcAft>
              <a:buSzPts val="1200"/>
              <a:buNone/>
              <a:defRPr/>
            </a:lvl3pPr>
            <a:lvl4pPr marL="0" lvl="3" indent="0" algn="l">
              <a:lnSpc>
                <a:spcPct val="100000"/>
              </a:lnSpc>
              <a:spcBef>
                <a:spcPts val="0"/>
              </a:spcBef>
              <a:spcAft>
                <a:spcPts val="0"/>
              </a:spcAft>
              <a:buSzPts val="1200"/>
              <a:buNone/>
              <a:defRPr/>
            </a:lvl4pPr>
            <a:lvl5pPr marL="0" lvl="4" indent="0" algn="l">
              <a:lnSpc>
                <a:spcPct val="100000"/>
              </a:lnSpc>
              <a:spcBef>
                <a:spcPts val="0"/>
              </a:spcBef>
              <a:spcAft>
                <a:spcPts val="0"/>
              </a:spcAft>
              <a:buSzPts val="1200"/>
              <a:buNone/>
              <a:defRPr/>
            </a:lvl5pPr>
            <a:lvl6pPr marL="0" lvl="5" indent="0" algn="l">
              <a:lnSpc>
                <a:spcPct val="100000"/>
              </a:lnSpc>
              <a:spcBef>
                <a:spcPts val="0"/>
              </a:spcBef>
              <a:spcAft>
                <a:spcPts val="0"/>
              </a:spcAft>
              <a:buSzPts val="1200"/>
              <a:buNone/>
              <a:defRPr/>
            </a:lvl6pPr>
            <a:lvl7pPr marL="0" lvl="6" indent="0" algn="l">
              <a:lnSpc>
                <a:spcPct val="100000"/>
              </a:lnSpc>
              <a:spcBef>
                <a:spcPts val="0"/>
              </a:spcBef>
              <a:spcAft>
                <a:spcPts val="0"/>
              </a:spcAft>
              <a:buSzPts val="1200"/>
              <a:buNone/>
              <a:defRPr/>
            </a:lvl7pPr>
            <a:lvl8pPr marL="0" lvl="7" indent="0" algn="l">
              <a:lnSpc>
                <a:spcPct val="100000"/>
              </a:lnSpc>
              <a:spcBef>
                <a:spcPts val="0"/>
              </a:spcBef>
              <a:spcAft>
                <a:spcPts val="0"/>
              </a:spcAft>
              <a:buSzPts val="1200"/>
              <a:buNone/>
              <a:defRPr/>
            </a:lvl8pPr>
            <a:lvl9pPr marL="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117" name="Google Shape;117;p19"/>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118" name="Google Shape;118;p19"/>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119" name="Google Shape;119;p19"/>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120" name="Google Shape;120;p1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2"/>
        <p:cNvGrpSpPr/>
        <p:nvPr/>
      </p:nvGrpSpPr>
      <p:grpSpPr>
        <a:xfrm>
          <a:off x="0" y="0"/>
          <a:ext cx="0" cy="0"/>
          <a:chOff x="0" y="0"/>
          <a:chExt cx="0" cy="0"/>
        </a:xfrm>
      </p:grpSpPr>
      <p:sp>
        <p:nvSpPr>
          <p:cNvPr id="133" name="Google Shape;133;p36"/>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6"/>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6"/>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136" name="Google Shape;136;p3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36"/>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5"/>
        <p:cNvGrpSpPr/>
        <p:nvPr/>
      </p:nvGrpSpPr>
      <p:grpSpPr>
        <a:xfrm>
          <a:off x="0" y="0"/>
          <a:ext cx="0" cy="0"/>
          <a:chOff x="0" y="0"/>
          <a:chExt cx="0" cy="0"/>
        </a:xfrm>
      </p:grpSpPr>
      <p:sp>
        <p:nvSpPr>
          <p:cNvPr id="26" name="Google Shape;26;p22"/>
          <p:cNvSpPr/>
          <p:nvPr/>
        </p:nvSpPr>
        <p:spPr>
          <a:xfrm>
            <a:off x="-1" y="-1"/>
            <a:ext cx="4982199" cy="6858001"/>
          </a:xfrm>
          <a:prstGeom prst="rect">
            <a:avLst/>
          </a:prstGeom>
          <a:solidFill>
            <a:srgbClr val="1C3A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22"/>
          <p:cNvSpPr txBox="1">
            <a:spLocks noGrp="1"/>
          </p:cNvSpPr>
          <p:nvPr>
            <p:ph type="title"/>
          </p:nvPr>
        </p:nvSpPr>
        <p:spPr>
          <a:xfrm>
            <a:off x="839788" y="680524"/>
            <a:ext cx="3932237" cy="10683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34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8" name="Google Shape;28;p22"/>
          <p:cNvSpPr txBox="1">
            <a:spLocks noGrp="1"/>
          </p:cNvSpPr>
          <p:nvPr>
            <p:ph type="body" idx="1"/>
          </p:nvPr>
        </p:nvSpPr>
        <p:spPr>
          <a:xfrm>
            <a:off x="5183188" y="1018572"/>
            <a:ext cx="6172200" cy="4729190"/>
          </a:xfrm>
          <a:prstGeom prst="rect">
            <a:avLst/>
          </a:prstGeom>
          <a:noFill/>
          <a:ln>
            <a:noFill/>
          </a:ln>
        </p:spPr>
        <p:txBody>
          <a:bodyPr spcFirstLastPara="1" wrap="square" lIns="91425" tIns="45700" rIns="91425" bIns="45700" anchor="ctr" anchorCtr="0">
            <a:noAutofit/>
          </a:bodyPr>
          <a:lstStyle>
            <a:lvl1pPr marL="457200" lvl="0" indent="-406400" algn="l">
              <a:lnSpc>
                <a:spcPct val="90000"/>
              </a:lnSpc>
              <a:spcBef>
                <a:spcPts val="1000"/>
              </a:spcBef>
              <a:spcAft>
                <a:spcPts val="0"/>
              </a:spcAft>
              <a:buClr>
                <a:schemeClr val="dk1"/>
              </a:buClr>
              <a:buSzPts val="2800"/>
              <a:buChar char="•"/>
              <a:defRPr sz="2800" b="0" i="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b="0" i="0">
                <a:latin typeface="Arial"/>
                <a:ea typeface="Arial"/>
                <a:cs typeface="Arial"/>
                <a:sym typeface="Arial"/>
              </a:defRPr>
            </a:lvl2pPr>
            <a:lvl3pPr marL="1371600" lvl="2" indent="-406400" algn="l">
              <a:lnSpc>
                <a:spcPct val="90000"/>
              </a:lnSpc>
              <a:spcBef>
                <a:spcPts val="500"/>
              </a:spcBef>
              <a:spcAft>
                <a:spcPts val="0"/>
              </a:spcAft>
              <a:buClr>
                <a:schemeClr val="dk1"/>
              </a:buClr>
              <a:buSzPts val="2800"/>
              <a:buChar char="•"/>
              <a:defRPr sz="2800" b="0" i="0">
                <a:latin typeface="Arial"/>
                <a:ea typeface="Arial"/>
                <a:cs typeface="Arial"/>
                <a:sym typeface="Arial"/>
              </a:defRPr>
            </a:lvl3pPr>
            <a:lvl4pPr marL="1828800" lvl="3" indent="-406400" algn="l">
              <a:lnSpc>
                <a:spcPct val="90000"/>
              </a:lnSpc>
              <a:spcBef>
                <a:spcPts val="500"/>
              </a:spcBef>
              <a:spcAft>
                <a:spcPts val="0"/>
              </a:spcAft>
              <a:buClr>
                <a:schemeClr val="dk1"/>
              </a:buClr>
              <a:buSzPts val="2800"/>
              <a:buChar char="•"/>
              <a:defRPr sz="2800" b="0" i="0">
                <a:latin typeface="Arial"/>
                <a:ea typeface="Arial"/>
                <a:cs typeface="Arial"/>
                <a:sym typeface="Arial"/>
              </a:defRPr>
            </a:lvl4pPr>
            <a:lvl5pPr marL="2286000" lvl="4" indent="-406400" algn="l">
              <a:lnSpc>
                <a:spcPct val="90000"/>
              </a:lnSpc>
              <a:spcBef>
                <a:spcPts val="500"/>
              </a:spcBef>
              <a:spcAft>
                <a:spcPts val="0"/>
              </a:spcAft>
              <a:buClr>
                <a:schemeClr val="dk1"/>
              </a:buClr>
              <a:buSzPts val="2800"/>
              <a:buChar char="•"/>
              <a:defRPr sz="2800" b="0" i="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 name="Google Shape;29;p22"/>
          <p:cNvSpPr txBox="1">
            <a:spLocks noGrp="1"/>
          </p:cNvSpPr>
          <p:nvPr>
            <p:ph type="body" idx="2"/>
          </p:nvPr>
        </p:nvSpPr>
        <p:spPr>
          <a:xfrm>
            <a:off x="839788" y="2442258"/>
            <a:ext cx="3932237" cy="342673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FFC000"/>
              </a:buClr>
              <a:buSzPts val="2400"/>
              <a:buNone/>
              <a:defRPr sz="2400">
                <a:solidFill>
                  <a:srgbClr val="FFC000"/>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 name="Google Shape;30;p22"/>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7"/>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143" name="Google Shape;143;p3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37"/>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8"/>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150" name="Google Shape;150;p38"/>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151" name="Google Shape;151;p3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sp>
        <p:nvSpPr>
          <p:cNvPr id="155" name="Google Shape;155;p3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3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p4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4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3"/>
        <p:cNvGrpSpPr/>
        <p:nvPr/>
      </p:nvGrpSpPr>
      <p:grpSpPr>
        <a:xfrm>
          <a:off x="0" y="0"/>
          <a:ext cx="0" cy="0"/>
          <a:chOff x="0" y="0"/>
          <a:chExt cx="0" cy="0"/>
        </a:xfrm>
      </p:grpSpPr>
      <p:sp>
        <p:nvSpPr>
          <p:cNvPr id="164" name="Google Shape;164;p41"/>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41"/>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166" name="Google Shape;166;p41"/>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167" name="Google Shape;167;p4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42"/>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2"/>
          <p:cNvSpPr>
            <a:spLocks noGrp="1"/>
          </p:cNvSpPr>
          <p:nvPr>
            <p:ph type="pic" idx="2"/>
          </p:nvPr>
        </p:nvSpPr>
        <p:spPr>
          <a:xfrm>
            <a:off x="5413248" y="1069847"/>
            <a:ext cx="6099048" cy="4800600"/>
          </a:xfrm>
          <a:prstGeom prst="rect">
            <a:avLst/>
          </a:prstGeom>
          <a:noFill/>
          <a:ln>
            <a:noFill/>
          </a:ln>
        </p:spPr>
      </p:sp>
      <p:sp>
        <p:nvSpPr>
          <p:cNvPr id="173" name="Google Shape;173;p42"/>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174" name="Google Shape;174;p4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7"/>
        <p:cNvGrpSpPr/>
        <p:nvPr/>
      </p:nvGrpSpPr>
      <p:grpSpPr>
        <a:xfrm>
          <a:off x="0" y="0"/>
          <a:ext cx="0" cy="0"/>
          <a:chOff x="0" y="0"/>
          <a:chExt cx="0" cy="0"/>
        </a:xfrm>
      </p:grpSpPr>
      <p:sp>
        <p:nvSpPr>
          <p:cNvPr id="178" name="Google Shape;178;p4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43"/>
          <p:cNvSpPr txBox="1">
            <a:spLocks noGrp="1"/>
          </p:cNvSpPr>
          <p:nvPr>
            <p:ph type="body" idx="1"/>
          </p:nvPr>
        </p:nvSpPr>
        <p:spPr>
          <a:xfrm rot="5400000">
            <a:off x="4060136" y="-859736"/>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80" name="Google Shape;180;p4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4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3"/>
        <p:cNvGrpSpPr/>
        <p:nvPr/>
      </p:nvGrpSpPr>
      <p:grpSpPr>
        <a:xfrm>
          <a:off x="0" y="0"/>
          <a:ext cx="0" cy="0"/>
          <a:chOff x="0" y="0"/>
          <a:chExt cx="0" cy="0"/>
        </a:xfrm>
      </p:grpSpPr>
      <p:sp>
        <p:nvSpPr>
          <p:cNvPr id="184" name="Google Shape;184;p44"/>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44"/>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186" name="Google Shape;186;p4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23"/>
          <p:cNvSpPr/>
          <p:nvPr/>
        </p:nvSpPr>
        <p:spPr>
          <a:xfrm>
            <a:off x="0" y="17463"/>
            <a:ext cx="12192000" cy="1825625"/>
          </a:xfrm>
          <a:prstGeom prst="rect">
            <a:avLst/>
          </a:prstGeom>
          <a:solidFill>
            <a:srgbClr val="1C3A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23"/>
          <p:cNvSpPr txBox="1">
            <a:spLocks noGrp="1"/>
          </p:cNvSpPr>
          <p:nvPr>
            <p:ph type="body" idx="1"/>
          </p:nvPr>
        </p:nvSpPr>
        <p:spPr>
          <a:xfrm>
            <a:off x="838200" y="2007163"/>
            <a:ext cx="5181600" cy="4114800"/>
          </a:xfrm>
          <a:prstGeom prst="rect">
            <a:avLst/>
          </a:prstGeom>
          <a:noFill/>
          <a:ln>
            <a:noFill/>
          </a:ln>
        </p:spPr>
        <p:txBody>
          <a:bodyPr spcFirstLastPara="1" wrap="square" lIns="91425" tIns="45700" rIns="91425" bIns="45700" anchor="t" anchorCtr="0">
            <a:noAutofit/>
          </a:bodyPr>
          <a:lstStyle>
            <a:lvl1pPr marL="457200" lvl="0" indent="-393700" algn="l">
              <a:lnSpc>
                <a:spcPct val="90000"/>
              </a:lnSpc>
              <a:spcBef>
                <a:spcPts val="1000"/>
              </a:spcBef>
              <a:spcAft>
                <a:spcPts val="0"/>
              </a:spcAft>
              <a:buClr>
                <a:schemeClr val="dk1"/>
              </a:buClr>
              <a:buSzPts val="2600"/>
              <a:buChar char="•"/>
              <a:defRPr sz="2600" b="0"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sz="2400" b="0" i="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b="0" i="0">
                <a:latin typeface="Arial"/>
                <a:ea typeface="Arial"/>
                <a:cs typeface="Arial"/>
                <a:sym typeface="Arial"/>
              </a:defRPr>
            </a:lvl3pPr>
            <a:lvl4pPr marL="1828800" lvl="3" indent="-381000" algn="l">
              <a:lnSpc>
                <a:spcPct val="90000"/>
              </a:lnSpc>
              <a:spcBef>
                <a:spcPts val="500"/>
              </a:spcBef>
              <a:spcAft>
                <a:spcPts val="0"/>
              </a:spcAft>
              <a:buClr>
                <a:schemeClr val="dk1"/>
              </a:buClr>
              <a:buSzPts val="2400"/>
              <a:buChar char="•"/>
              <a:defRPr sz="2400" b="0" i="0">
                <a:latin typeface="Arial"/>
                <a:ea typeface="Arial"/>
                <a:cs typeface="Arial"/>
                <a:sym typeface="Arial"/>
              </a:defRPr>
            </a:lvl4pPr>
            <a:lvl5pPr marL="2286000" lvl="4" indent="-381000" algn="l">
              <a:lnSpc>
                <a:spcPct val="90000"/>
              </a:lnSpc>
              <a:spcBef>
                <a:spcPts val="500"/>
              </a:spcBef>
              <a:spcAft>
                <a:spcPts val="0"/>
              </a:spcAft>
              <a:buClr>
                <a:schemeClr val="dk1"/>
              </a:buClr>
              <a:buSzPts val="2400"/>
              <a:buChar char="•"/>
              <a:defRPr sz="2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6172200" y="2007163"/>
            <a:ext cx="5257800" cy="4114800"/>
          </a:xfrm>
          <a:prstGeom prst="rect">
            <a:avLst/>
          </a:prstGeom>
          <a:noFill/>
          <a:ln>
            <a:noFill/>
          </a:ln>
        </p:spPr>
        <p:txBody>
          <a:bodyPr spcFirstLastPara="1" wrap="square" lIns="91425" tIns="45700" rIns="91425" bIns="45700" anchor="t" anchorCtr="0">
            <a:noAutofit/>
          </a:bodyPr>
          <a:lstStyle>
            <a:lvl1pPr marL="457200" lvl="0" indent="-393700" algn="l">
              <a:lnSpc>
                <a:spcPct val="90000"/>
              </a:lnSpc>
              <a:spcBef>
                <a:spcPts val="1000"/>
              </a:spcBef>
              <a:spcAft>
                <a:spcPts val="0"/>
              </a:spcAft>
              <a:buClr>
                <a:schemeClr val="dk1"/>
              </a:buClr>
              <a:buSzPts val="2600"/>
              <a:buChar char="•"/>
              <a:defRPr sz="2600" b="0" i="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sz="2400" b="0" i="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b="0" i="0">
                <a:latin typeface="Arial"/>
                <a:ea typeface="Arial"/>
                <a:cs typeface="Arial"/>
                <a:sym typeface="Arial"/>
              </a:defRPr>
            </a:lvl3pPr>
            <a:lvl4pPr marL="1828800" lvl="3" indent="-381000" algn="l">
              <a:lnSpc>
                <a:spcPct val="90000"/>
              </a:lnSpc>
              <a:spcBef>
                <a:spcPts val="500"/>
              </a:spcBef>
              <a:spcAft>
                <a:spcPts val="0"/>
              </a:spcAft>
              <a:buClr>
                <a:schemeClr val="dk1"/>
              </a:buClr>
              <a:buSzPts val="2400"/>
              <a:buChar char="•"/>
              <a:defRPr sz="2400" b="0" i="0">
                <a:latin typeface="Arial"/>
                <a:ea typeface="Arial"/>
                <a:cs typeface="Arial"/>
                <a:sym typeface="Arial"/>
              </a:defRPr>
            </a:lvl4pPr>
            <a:lvl5pPr marL="2286000" lvl="4" indent="-381000" algn="l">
              <a:lnSpc>
                <a:spcPct val="90000"/>
              </a:lnSpc>
              <a:spcBef>
                <a:spcPts val="500"/>
              </a:spcBef>
              <a:spcAft>
                <a:spcPts val="0"/>
              </a:spcAft>
              <a:buClr>
                <a:schemeClr val="dk1"/>
              </a:buClr>
              <a:buSzPts val="2400"/>
              <a:buChar char="•"/>
              <a:defRPr sz="2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title"/>
          </p:nvPr>
        </p:nvSpPr>
        <p:spPr>
          <a:xfrm>
            <a:off x="839788" y="318248"/>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4000" b="1" i="0" u="none" strike="noStrike" cap="none">
                <a:solidFill>
                  <a:srgbClr val="FFC000"/>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36" name="Google Shape;36;p23"/>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
        <p:cNvGrpSpPr/>
        <p:nvPr/>
      </p:nvGrpSpPr>
      <p:grpSpPr>
        <a:xfrm>
          <a:off x="0" y="0"/>
          <a:ext cx="0" cy="0"/>
          <a:chOff x="0" y="0"/>
          <a:chExt cx="0" cy="0"/>
        </a:xfrm>
      </p:grpSpPr>
      <p:sp>
        <p:nvSpPr>
          <p:cNvPr id="38" name="Google Shape;38;p24"/>
          <p:cNvSpPr/>
          <p:nvPr/>
        </p:nvSpPr>
        <p:spPr>
          <a:xfrm>
            <a:off x="0" y="17463"/>
            <a:ext cx="12192000" cy="1825625"/>
          </a:xfrm>
          <a:prstGeom prst="rect">
            <a:avLst/>
          </a:prstGeom>
          <a:solidFill>
            <a:srgbClr val="1C3A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4"/>
          <p:cNvSpPr txBox="1">
            <a:spLocks noGrp="1"/>
          </p:cNvSpPr>
          <p:nvPr>
            <p:ph type="body" idx="1"/>
          </p:nvPr>
        </p:nvSpPr>
        <p:spPr>
          <a:xfrm>
            <a:off x="838200" y="2142675"/>
            <a:ext cx="10515600" cy="4121150"/>
          </a:xfrm>
          <a:prstGeom prst="rect">
            <a:avLst/>
          </a:prstGeom>
          <a:noFill/>
          <a:ln>
            <a:noFill/>
          </a:ln>
        </p:spPr>
        <p:txBody>
          <a:bodyPr spcFirstLastPara="1" wrap="square" lIns="91425" tIns="45700" rIns="91425" bIns="45700" anchor="ctr" anchorCtr="0">
            <a:noAutofit/>
          </a:bodyPr>
          <a:lstStyle>
            <a:lvl1pPr marL="457200" lvl="0" indent="-431800" algn="l">
              <a:lnSpc>
                <a:spcPct val="90000"/>
              </a:lnSpc>
              <a:spcBef>
                <a:spcPts val="1000"/>
              </a:spcBef>
              <a:spcAft>
                <a:spcPts val="0"/>
              </a:spcAft>
              <a:buClr>
                <a:schemeClr val="dk1"/>
              </a:buClr>
              <a:buSzPts val="3200"/>
              <a:buChar char="•"/>
              <a:defRPr sz="3200" b="0" i="0">
                <a:latin typeface="Arial"/>
                <a:ea typeface="Arial"/>
                <a:cs typeface="Arial"/>
                <a:sym typeface="Arial"/>
              </a:defRPr>
            </a:lvl1pPr>
            <a:lvl2pPr marL="914400" lvl="1" indent="-431800" algn="l">
              <a:lnSpc>
                <a:spcPct val="90000"/>
              </a:lnSpc>
              <a:spcBef>
                <a:spcPts val="500"/>
              </a:spcBef>
              <a:spcAft>
                <a:spcPts val="0"/>
              </a:spcAft>
              <a:buClr>
                <a:schemeClr val="dk1"/>
              </a:buClr>
              <a:buSzPts val="3200"/>
              <a:buChar char="•"/>
              <a:defRPr sz="3200" b="0" i="0">
                <a:latin typeface="Arial"/>
                <a:ea typeface="Arial"/>
                <a:cs typeface="Arial"/>
                <a:sym typeface="Arial"/>
              </a:defRPr>
            </a:lvl2pPr>
            <a:lvl3pPr marL="1371600" lvl="2" indent="-431800" algn="l">
              <a:lnSpc>
                <a:spcPct val="90000"/>
              </a:lnSpc>
              <a:spcBef>
                <a:spcPts val="500"/>
              </a:spcBef>
              <a:spcAft>
                <a:spcPts val="0"/>
              </a:spcAft>
              <a:buClr>
                <a:schemeClr val="dk1"/>
              </a:buClr>
              <a:buSzPts val="3200"/>
              <a:buChar char="•"/>
              <a:defRPr sz="3200" b="0" i="0">
                <a:latin typeface="Arial"/>
                <a:ea typeface="Arial"/>
                <a:cs typeface="Arial"/>
                <a:sym typeface="Arial"/>
              </a:defRPr>
            </a:lvl3pPr>
            <a:lvl4pPr marL="1828800" lvl="3" indent="-431800" algn="l">
              <a:lnSpc>
                <a:spcPct val="90000"/>
              </a:lnSpc>
              <a:spcBef>
                <a:spcPts val="500"/>
              </a:spcBef>
              <a:spcAft>
                <a:spcPts val="0"/>
              </a:spcAft>
              <a:buClr>
                <a:schemeClr val="dk1"/>
              </a:buClr>
              <a:buSzPts val="3200"/>
              <a:buChar char="•"/>
              <a:defRPr sz="3200" b="0" i="0">
                <a:latin typeface="Arial"/>
                <a:ea typeface="Arial"/>
                <a:cs typeface="Arial"/>
                <a:sym typeface="Arial"/>
              </a:defRPr>
            </a:lvl4pPr>
            <a:lvl5pPr marL="2286000" lvl="4" indent="-431800" algn="l">
              <a:lnSpc>
                <a:spcPct val="90000"/>
              </a:lnSpc>
              <a:spcBef>
                <a:spcPts val="500"/>
              </a:spcBef>
              <a:spcAft>
                <a:spcPts val="0"/>
              </a:spcAft>
              <a:buClr>
                <a:schemeClr val="dk1"/>
              </a:buClr>
              <a:buSzPts val="3200"/>
              <a:buChar char="•"/>
              <a:defRPr sz="32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title"/>
          </p:nvPr>
        </p:nvSpPr>
        <p:spPr>
          <a:xfrm>
            <a:off x="839788" y="318248"/>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4000" b="1" i="0" u="none" strike="noStrike" cap="none">
                <a:solidFill>
                  <a:srgbClr val="FFC000"/>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41" name="Google Shape;41;p24"/>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2"/>
        <p:cNvGrpSpPr/>
        <p:nvPr/>
      </p:nvGrpSpPr>
      <p:grpSpPr>
        <a:xfrm>
          <a:off x="0" y="0"/>
          <a:ext cx="0" cy="0"/>
          <a:chOff x="0" y="0"/>
          <a:chExt cx="0" cy="0"/>
        </a:xfrm>
      </p:grpSpPr>
      <p:sp>
        <p:nvSpPr>
          <p:cNvPr id="43" name="Google Shape;43;p25"/>
          <p:cNvSpPr/>
          <p:nvPr/>
        </p:nvSpPr>
        <p:spPr>
          <a:xfrm>
            <a:off x="0" y="17463"/>
            <a:ext cx="12192000" cy="1825625"/>
          </a:xfrm>
          <a:prstGeom prst="rect">
            <a:avLst/>
          </a:prstGeom>
          <a:solidFill>
            <a:srgbClr val="1C3A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 name="Google Shape;44;p25"/>
          <p:cNvSpPr txBox="1">
            <a:spLocks noGrp="1"/>
          </p:cNvSpPr>
          <p:nvPr>
            <p:ph type="body" idx="1"/>
          </p:nvPr>
        </p:nvSpPr>
        <p:spPr>
          <a:xfrm>
            <a:off x="838200" y="2007163"/>
            <a:ext cx="5181600" cy="4114800"/>
          </a:xfrm>
          <a:prstGeom prst="rect">
            <a:avLst/>
          </a:prstGeom>
          <a:noFill/>
          <a:ln>
            <a:noFill/>
          </a:ln>
        </p:spPr>
        <p:txBody>
          <a:bodyPr spcFirstLastPara="1" wrap="square" lIns="91425" tIns="45700" rIns="91425" bIns="45700" anchor="t" anchorCtr="0">
            <a:noAutofit/>
          </a:bodyPr>
          <a:lstStyle>
            <a:lvl1pPr marL="457200" lvl="0" indent="-393700" algn="l">
              <a:lnSpc>
                <a:spcPct val="90000"/>
              </a:lnSpc>
              <a:spcBef>
                <a:spcPts val="1000"/>
              </a:spcBef>
              <a:spcAft>
                <a:spcPts val="0"/>
              </a:spcAft>
              <a:buSzPts val="2600"/>
              <a:buChar char="•"/>
              <a:defRPr sz="2600" b="0" i="0">
                <a:latin typeface="Arial"/>
                <a:ea typeface="Arial"/>
                <a:cs typeface="Arial"/>
                <a:sym typeface="Arial"/>
              </a:defRPr>
            </a:lvl1pPr>
            <a:lvl2pPr marL="914400" lvl="1" indent="-381000" algn="l">
              <a:lnSpc>
                <a:spcPct val="90000"/>
              </a:lnSpc>
              <a:spcBef>
                <a:spcPts val="500"/>
              </a:spcBef>
              <a:spcAft>
                <a:spcPts val="0"/>
              </a:spcAft>
              <a:buSzPts val="2400"/>
              <a:buChar char="•"/>
              <a:defRPr sz="2400" b="0" i="0">
                <a:latin typeface="Arial"/>
                <a:ea typeface="Arial"/>
                <a:cs typeface="Arial"/>
                <a:sym typeface="Arial"/>
              </a:defRPr>
            </a:lvl2pPr>
            <a:lvl3pPr marL="1371600" lvl="2" indent="-381000" algn="l">
              <a:lnSpc>
                <a:spcPct val="90000"/>
              </a:lnSpc>
              <a:spcBef>
                <a:spcPts val="500"/>
              </a:spcBef>
              <a:spcAft>
                <a:spcPts val="0"/>
              </a:spcAft>
              <a:buSzPts val="2400"/>
              <a:buChar char="•"/>
              <a:defRPr sz="2400" b="0" i="0">
                <a:latin typeface="Arial"/>
                <a:ea typeface="Arial"/>
                <a:cs typeface="Arial"/>
                <a:sym typeface="Arial"/>
              </a:defRPr>
            </a:lvl3pPr>
            <a:lvl4pPr marL="1828800" lvl="3" indent="-381000" algn="l">
              <a:lnSpc>
                <a:spcPct val="90000"/>
              </a:lnSpc>
              <a:spcBef>
                <a:spcPts val="500"/>
              </a:spcBef>
              <a:spcAft>
                <a:spcPts val="0"/>
              </a:spcAft>
              <a:buSzPts val="2400"/>
              <a:buChar char="•"/>
              <a:defRPr sz="2400" b="0" i="0">
                <a:latin typeface="Arial"/>
                <a:ea typeface="Arial"/>
                <a:cs typeface="Arial"/>
                <a:sym typeface="Arial"/>
              </a:defRPr>
            </a:lvl4pPr>
            <a:lvl5pPr marL="2286000" lvl="4" indent="-381000" algn="l">
              <a:lnSpc>
                <a:spcPct val="90000"/>
              </a:lnSpc>
              <a:spcBef>
                <a:spcPts val="500"/>
              </a:spcBef>
              <a:spcAft>
                <a:spcPts val="0"/>
              </a:spcAft>
              <a:buSzPts val="2400"/>
              <a:buChar char="•"/>
              <a:defRPr sz="2400" b="0" i="0">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5" name="Google Shape;45;p25"/>
          <p:cNvSpPr txBox="1">
            <a:spLocks noGrp="1"/>
          </p:cNvSpPr>
          <p:nvPr>
            <p:ph type="body" idx="2"/>
          </p:nvPr>
        </p:nvSpPr>
        <p:spPr>
          <a:xfrm>
            <a:off x="6172200" y="2007163"/>
            <a:ext cx="5257800" cy="4114800"/>
          </a:xfrm>
          <a:prstGeom prst="rect">
            <a:avLst/>
          </a:prstGeom>
          <a:noFill/>
          <a:ln>
            <a:noFill/>
          </a:ln>
        </p:spPr>
        <p:txBody>
          <a:bodyPr spcFirstLastPara="1" wrap="square" lIns="91425" tIns="45700" rIns="91425" bIns="45700" anchor="t" anchorCtr="0">
            <a:noAutofit/>
          </a:bodyPr>
          <a:lstStyle>
            <a:lvl1pPr marL="457200" lvl="0" indent="-393700" algn="l">
              <a:lnSpc>
                <a:spcPct val="90000"/>
              </a:lnSpc>
              <a:spcBef>
                <a:spcPts val="1000"/>
              </a:spcBef>
              <a:spcAft>
                <a:spcPts val="0"/>
              </a:spcAft>
              <a:buSzPts val="2600"/>
              <a:buChar char="•"/>
              <a:defRPr sz="2600" b="0" i="0">
                <a:latin typeface="Arial"/>
                <a:ea typeface="Arial"/>
                <a:cs typeface="Arial"/>
                <a:sym typeface="Arial"/>
              </a:defRPr>
            </a:lvl1pPr>
            <a:lvl2pPr marL="914400" lvl="1" indent="-381000" algn="l">
              <a:lnSpc>
                <a:spcPct val="90000"/>
              </a:lnSpc>
              <a:spcBef>
                <a:spcPts val="500"/>
              </a:spcBef>
              <a:spcAft>
                <a:spcPts val="0"/>
              </a:spcAft>
              <a:buSzPts val="2400"/>
              <a:buChar char="•"/>
              <a:defRPr sz="2400" b="0" i="0">
                <a:latin typeface="Arial"/>
                <a:ea typeface="Arial"/>
                <a:cs typeface="Arial"/>
                <a:sym typeface="Arial"/>
              </a:defRPr>
            </a:lvl2pPr>
            <a:lvl3pPr marL="1371600" lvl="2" indent="-381000" algn="l">
              <a:lnSpc>
                <a:spcPct val="90000"/>
              </a:lnSpc>
              <a:spcBef>
                <a:spcPts val="500"/>
              </a:spcBef>
              <a:spcAft>
                <a:spcPts val="0"/>
              </a:spcAft>
              <a:buSzPts val="2400"/>
              <a:buChar char="•"/>
              <a:defRPr sz="2400" b="0" i="0">
                <a:latin typeface="Arial"/>
                <a:ea typeface="Arial"/>
                <a:cs typeface="Arial"/>
                <a:sym typeface="Arial"/>
              </a:defRPr>
            </a:lvl3pPr>
            <a:lvl4pPr marL="1828800" lvl="3" indent="-381000" algn="l">
              <a:lnSpc>
                <a:spcPct val="90000"/>
              </a:lnSpc>
              <a:spcBef>
                <a:spcPts val="500"/>
              </a:spcBef>
              <a:spcAft>
                <a:spcPts val="0"/>
              </a:spcAft>
              <a:buSzPts val="2400"/>
              <a:buChar char="•"/>
              <a:defRPr sz="2400" b="0" i="0">
                <a:latin typeface="Arial"/>
                <a:ea typeface="Arial"/>
                <a:cs typeface="Arial"/>
                <a:sym typeface="Arial"/>
              </a:defRPr>
            </a:lvl4pPr>
            <a:lvl5pPr marL="2286000" lvl="4" indent="-381000" algn="l">
              <a:lnSpc>
                <a:spcPct val="90000"/>
              </a:lnSpc>
              <a:spcBef>
                <a:spcPts val="500"/>
              </a:spcBef>
              <a:spcAft>
                <a:spcPts val="0"/>
              </a:spcAft>
              <a:buSzPts val="2400"/>
              <a:buChar char="•"/>
              <a:defRPr sz="2400" b="0" i="0">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6" name="Google Shape;46;p25"/>
          <p:cNvSpPr txBox="1">
            <a:spLocks noGrp="1"/>
          </p:cNvSpPr>
          <p:nvPr>
            <p:ph type="title"/>
          </p:nvPr>
        </p:nvSpPr>
        <p:spPr>
          <a:xfrm>
            <a:off x="839788" y="318248"/>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FFC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5"/>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Title Slide" type="title">
  <p:cSld name="TITLE">
    <p:spTree>
      <p:nvGrpSpPr>
        <p:cNvPr id="1" name="Shape 48"/>
        <p:cNvGrpSpPr/>
        <p:nvPr/>
      </p:nvGrpSpPr>
      <p:grpSpPr>
        <a:xfrm>
          <a:off x="0" y="0"/>
          <a:ext cx="0" cy="0"/>
          <a:chOff x="0" y="0"/>
          <a:chExt cx="0" cy="0"/>
        </a:xfrm>
      </p:grpSpPr>
      <p:sp>
        <p:nvSpPr>
          <p:cNvPr id="49" name="Google Shape;49;p26"/>
          <p:cNvSpPr/>
          <p:nvPr/>
        </p:nvSpPr>
        <p:spPr>
          <a:xfrm>
            <a:off x="0" y="1385888"/>
            <a:ext cx="12198350" cy="18288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26"/>
          <p:cNvSpPr txBox="1">
            <a:spLocks noGrp="1"/>
          </p:cNvSpPr>
          <p:nvPr>
            <p:ph type="ctrTitle"/>
          </p:nvPr>
        </p:nvSpPr>
        <p:spPr>
          <a:xfrm>
            <a:off x="876300" y="1375317"/>
            <a:ext cx="11801764" cy="103440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0000"/>
              </a:buClr>
              <a:buSzPts val="1400"/>
              <a:buFont typeface="Arial"/>
              <a:buNone/>
              <a:defRPr sz="4000" b="1" i="0" u="none" strike="noStrike" cap="none">
                <a:solidFill>
                  <a:srgbClr val="1C3A83"/>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1" name="Google Shape;51;p26"/>
          <p:cNvSpPr txBox="1">
            <a:spLocks noGrp="1"/>
          </p:cNvSpPr>
          <p:nvPr>
            <p:ph type="subTitle" idx="1"/>
          </p:nvPr>
        </p:nvSpPr>
        <p:spPr>
          <a:xfrm>
            <a:off x="876300" y="2412546"/>
            <a:ext cx="9144000" cy="442515"/>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2500"/>
              <a:buNone/>
              <a:defRPr sz="2500" b="0" i="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26"/>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53"/>
        <p:cNvGrpSpPr/>
        <p:nvPr/>
      </p:nvGrpSpPr>
      <p:grpSpPr>
        <a:xfrm>
          <a:off x="0" y="0"/>
          <a:ext cx="0" cy="0"/>
          <a:chOff x="0" y="0"/>
          <a:chExt cx="0" cy="0"/>
        </a:xfrm>
      </p:grpSpPr>
      <p:sp>
        <p:nvSpPr>
          <p:cNvPr id="54" name="Google Shape;54;p27"/>
          <p:cNvSpPr/>
          <p:nvPr/>
        </p:nvSpPr>
        <p:spPr>
          <a:xfrm>
            <a:off x="0" y="0"/>
            <a:ext cx="12198350" cy="6858000"/>
          </a:xfrm>
          <a:prstGeom prst="rect">
            <a:avLst/>
          </a:prstGeom>
          <a:solidFill>
            <a:srgbClr val="1B3A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27"/>
          <p:cNvSpPr/>
          <p:nvPr/>
        </p:nvSpPr>
        <p:spPr>
          <a:xfrm>
            <a:off x="0" y="1385888"/>
            <a:ext cx="12198350" cy="18288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 name="Google Shape;56;p27"/>
          <p:cNvPicPr preferRelativeResize="0"/>
          <p:nvPr/>
        </p:nvPicPr>
        <p:blipFill rotWithShape="1">
          <a:blip r:embed="rId2">
            <a:alphaModFix/>
          </a:blip>
          <a:srcRect/>
          <a:stretch/>
        </p:blipFill>
        <p:spPr>
          <a:xfrm>
            <a:off x="10947400" y="6167438"/>
            <a:ext cx="1042988" cy="490537"/>
          </a:xfrm>
          <a:prstGeom prst="rect">
            <a:avLst/>
          </a:prstGeom>
          <a:noFill/>
          <a:ln>
            <a:noFill/>
          </a:ln>
        </p:spPr>
      </p:pic>
      <p:sp>
        <p:nvSpPr>
          <p:cNvPr id="57" name="Google Shape;57;p27"/>
          <p:cNvSpPr txBox="1">
            <a:spLocks noGrp="1"/>
          </p:cNvSpPr>
          <p:nvPr>
            <p:ph type="ctrTitle"/>
          </p:nvPr>
        </p:nvSpPr>
        <p:spPr>
          <a:xfrm>
            <a:off x="876300" y="1375317"/>
            <a:ext cx="11801764" cy="103440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0000"/>
              </a:buClr>
              <a:buSzPts val="1400"/>
              <a:buFont typeface="Arial"/>
              <a:buNone/>
              <a:defRPr sz="4000" b="1" i="0" u="none" strike="noStrike" cap="none">
                <a:solidFill>
                  <a:srgbClr val="1C3A83"/>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8" name="Google Shape;58;p27"/>
          <p:cNvSpPr txBox="1">
            <a:spLocks noGrp="1"/>
          </p:cNvSpPr>
          <p:nvPr>
            <p:ph type="subTitle" idx="1"/>
          </p:nvPr>
        </p:nvSpPr>
        <p:spPr>
          <a:xfrm>
            <a:off x="876300" y="2412546"/>
            <a:ext cx="9144000" cy="442515"/>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2500"/>
              <a:buNone/>
              <a:defRPr sz="2500" b="0" i="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27"/>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60"/>
        <p:cNvGrpSpPr/>
        <p:nvPr/>
      </p:nvGrpSpPr>
      <p:grpSpPr>
        <a:xfrm>
          <a:off x="0" y="0"/>
          <a:ext cx="0" cy="0"/>
          <a:chOff x="0" y="0"/>
          <a:chExt cx="0" cy="0"/>
        </a:xfrm>
      </p:grpSpPr>
      <p:sp>
        <p:nvSpPr>
          <p:cNvPr id="61" name="Google Shape;61;p28"/>
          <p:cNvSpPr/>
          <p:nvPr/>
        </p:nvSpPr>
        <p:spPr>
          <a:xfrm>
            <a:off x="0" y="4335463"/>
            <a:ext cx="12192000" cy="1604962"/>
          </a:xfrm>
          <a:prstGeom prst="rect">
            <a:avLst/>
          </a:prstGeom>
          <a:solidFill>
            <a:srgbClr val="1C3A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2" name="Google Shape;62;p28"/>
          <p:cNvPicPr preferRelativeResize="0"/>
          <p:nvPr/>
        </p:nvPicPr>
        <p:blipFill rotWithShape="1">
          <a:blip r:embed="rId2">
            <a:alphaModFix/>
          </a:blip>
          <a:srcRect/>
          <a:stretch/>
        </p:blipFill>
        <p:spPr>
          <a:xfrm>
            <a:off x="10947400" y="6167438"/>
            <a:ext cx="1041400" cy="490537"/>
          </a:xfrm>
          <a:prstGeom prst="rect">
            <a:avLst/>
          </a:prstGeom>
          <a:noFill/>
          <a:ln>
            <a:noFill/>
          </a:ln>
        </p:spPr>
      </p:pic>
      <p:sp>
        <p:nvSpPr>
          <p:cNvPr id="63" name="Google Shape;63;p28"/>
          <p:cNvSpPr txBox="1">
            <a:spLocks noGrp="1"/>
          </p:cNvSpPr>
          <p:nvPr>
            <p:ph type="title"/>
          </p:nvPr>
        </p:nvSpPr>
        <p:spPr>
          <a:xfrm>
            <a:off x="879475" y="4627710"/>
            <a:ext cx="10515600" cy="116983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4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64" name="Google Shape;64;p28"/>
          <p:cNvSpPr txBox="1">
            <a:spLocks noGrp="1"/>
          </p:cNvSpPr>
          <p:nvPr>
            <p:ph type="body" idx="1"/>
          </p:nvPr>
        </p:nvSpPr>
        <p:spPr>
          <a:xfrm>
            <a:off x="879475" y="5324303"/>
            <a:ext cx="10515600" cy="61558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FC000"/>
              </a:buClr>
              <a:buSzPts val="2500"/>
              <a:buNone/>
              <a:defRPr sz="2500" b="0" i="0">
                <a:solidFill>
                  <a:srgbClr val="FFC000"/>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5" name="Google Shape;65;p28"/>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Section Header" type="secHead">
  <p:cSld name="SECTION_HEADER">
    <p:spTree>
      <p:nvGrpSpPr>
        <p:cNvPr id="1" name="Shape 66"/>
        <p:cNvGrpSpPr/>
        <p:nvPr/>
      </p:nvGrpSpPr>
      <p:grpSpPr>
        <a:xfrm>
          <a:off x="0" y="0"/>
          <a:ext cx="0" cy="0"/>
          <a:chOff x="0" y="0"/>
          <a:chExt cx="0" cy="0"/>
        </a:xfrm>
      </p:grpSpPr>
      <p:sp>
        <p:nvSpPr>
          <p:cNvPr id="67" name="Google Shape;67;p29"/>
          <p:cNvSpPr/>
          <p:nvPr/>
        </p:nvSpPr>
        <p:spPr>
          <a:xfrm>
            <a:off x="0" y="4338638"/>
            <a:ext cx="12192000" cy="1601787"/>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 name="Google Shape;68;p29"/>
          <p:cNvPicPr preferRelativeResize="0"/>
          <p:nvPr/>
        </p:nvPicPr>
        <p:blipFill rotWithShape="1">
          <a:blip r:embed="rId2">
            <a:alphaModFix/>
          </a:blip>
          <a:srcRect/>
          <a:stretch/>
        </p:blipFill>
        <p:spPr>
          <a:xfrm>
            <a:off x="10947400" y="6167438"/>
            <a:ext cx="1041400" cy="490537"/>
          </a:xfrm>
          <a:prstGeom prst="rect">
            <a:avLst/>
          </a:prstGeom>
          <a:noFill/>
          <a:ln>
            <a:noFill/>
          </a:ln>
        </p:spPr>
      </p:pic>
      <p:sp>
        <p:nvSpPr>
          <p:cNvPr id="69" name="Google Shape;69;p29"/>
          <p:cNvSpPr txBox="1">
            <a:spLocks noGrp="1"/>
          </p:cNvSpPr>
          <p:nvPr>
            <p:ph type="title"/>
          </p:nvPr>
        </p:nvSpPr>
        <p:spPr>
          <a:xfrm>
            <a:off x="831850" y="4605145"/>
            <a:ext cx="10515600" cy="69217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4000" b="1" i="0" u="none" strike="noStrike" cap="none">
                <a:solidFill>
                  <a:srgbClr val="1C3A84"/>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lt1"/>
                </a:solidFill>
                <a:latin typeface="Oswald"/>
                <a:ea typeface="Oswald"/>
                <a:cs typeface="Oswald"/>
                <a:sym typeface="Oswald"/>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0" name="Google Shape;70;p29"/>
          <p:cNvSpPr txBox="1">
            <a:spLocks noGrp="1"/>
          </p:cNvSpPr>
          <p:nvPr>
            <p:ph type="body" idx="1"/>
          </p:nvPr>
        </p:nvSpPr>
        <p:spPr>
          <a:xfrm>
            <a:off x="831850" y="5297316"/>
            <a:ext cx="10515600" cy="64256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500"/>
              <a:buNone/>
              <a:defRPr sz="25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1" name="Google Shape;71;p29"/>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0" y="0"/>
            <a:ext cx="12192000" cy="1843088"/>
          </a:xfrm>
          <a:prstGeom prst="rect">
            <a:avLst/>
          </a:prstGeom>
          <a:solidFill>
            <a:srgbClr val="1C3A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5"/>
          <p:cNvSpPr txBox="1">
            <a:spLocks noGrp="1"/>
          </p:cNvSpPr>
          <p:nvPr>
            <p:ph type="body" idx="1"/>
          </p:nvPr>
        </p:nvSpPr>
        <p:spPr>
          <a:xfrm>
            <a:off x="838200" y="1922463"/>
            <a:ext cx="10515600" cy="4351337"/>
          </a:xfrm>
          <a:prstGeom prst="rect">
            <a:avLst/>
          </a:prstGeom>
          <a:noFill/>
          <a:ln>
            <a:noFill/>
          </a:ln>
        </p:spPr>
        <p:txBody>
          <a:bodyPr spcFirstLastPara="1" wrap="square" lIns="91425" tIns="45700" rIns="91425" bIns="45700" anchor="t" anchorCtr="0">
            <a:no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Candara"/>
                <a:ea typeface="Candara"/>
                <a:cs typeface="Candara"/>
                <a:sym typeface="Canda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ndara"/>
                <a:ea typeface="Candara"/>
                <a:cs typeface="Candara"/>
                <a:sym typeface="Canda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5"/>
          <p:cNvSpPr txBox="1">
            <a:spLocks noGrp="1"/>
          </p:cNvSpPr>
          <p:nvPr>
            <p:ph type="sldNum" idx="12"/>
          </p:nvPr>
        </p:nvSpPr>
        <p:spPr>
          <a:xfrm>
            <a:off x="8053388" y="6288088"/>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5"/>
          <p:cNvSpPr txBox="1"/>
          <p:nvPr/>
        </p:nvSpPr>
        <p:spPr>
          <a:xfrm>
            <a:off x="839788" y="317500"/>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rgbClr val="FFC000"/>
                </a:solidFill>
                <a:latin typeface="Candara"/>
                <a:ea typeface="Candara"/>
                <a:cs typeface="Candara"/>
                <a:sym typeface="Candara"/>
              </a:rPr>
              <a:t>Click to edit Master title style</a:t>
            </a:r>
            <a:endParaRPr sz="1400" b="0" i="0" u="none" strike="noStrike" cap="none">
              <a:solidFill>
                <a:srgbClr val="000000"/>
              </a:solidFill>
              <a:latin typeface="Arial"/>
              <a:ea typeface="Arial"/>
              <a:cs typeface="Arial"/>
              <a:sym typeface="Arial"/>
            </a:endParaRPr>
          </a:p>
        </p:txBody>
      </p:sp>
      <p:grpSp>
        <p:nvGrpSpPr>
          <p:cNvPr id="14" name="Google Shape;14;p15"/>
          <p:cNvGrpSpPr/>
          <p:nvPr/>
        </p:nvGrpSpPr>
        <p:grpSpPr>
          <a:xfrm>
            <a:off x="10411162" y="6358958"/>
            <a:ext cx="1663594" cy="457200"/>
            <a:chOff x="10128358" y="6236407"/>
            <a:chExt cx="2010176" cy="552450"/>
          </a:xfrm>
        </p:grpSpPr>
        <p:pic>
          <p:nvPicPr>
            <p:cNvPr id="15" name="Google Shape;15;p15"/>
            <p:cNvPicPr preferRelativeResize="0"/>
            <p:nvPr/>
          </p:nvPicPr>
          <p:blipFill rotWithShape="1">
            <a:blip r:embed="rId18">
              <a:alphaModFix/>
            </a:blip>
            <a:srcRect/>
            <a:stretch/>
          </p:blipFill>
          <p:spPr>
            <a:xfrm>
              <a:off x="11005060" y="6249451"/>
              <a:ext cx="1133474" cy="533906"/>
            </a:xfrm>
            <a:prstGeom prst="rect">
              <a:avLst/>
            </a:prstGeom>
            <a:noFill/>
            <a:ln>
              <a:noFill/>
            </a:ln>
          </p:spPr>
        </p:pic>
        <p:pic>
          <p:nvPicPr>
            <p:cNvPr id="16" name="Google Shape;16;p15"/>
            <p:cNvPicPr preferRelativeResize="0"/>
            <p:nvPr/>
          </p:nvPicPr>
          <p:blipFill rotWithShape="1">
            <a:blip r:embed="rId19">
              <a:alphaModFix/>
            </a:blip>
            <a:srcRect r="8245"/>
            <a:stretch/>
          </p:blipFill>
          <p:spPr>
            <a:xfrm>
              <a:off x="10128358" y="6236407"/>
              <a:ext cx="838994" cy="55245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78"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1"/>
        <p:cNvGrpSpPr/>
        <p:nvPr/>
      </p:nvGrpSpPr>
      <p:grpSpPr>
        <a:xfrm>
          <a:off x="0" y="0"/>
          <a:ext cx="0" cy="0"/>
          <a:chOff x="0" y="0"/>
          <a:chExt cx="0" cy="0"/>
        </a:xfrm>
      </p:grpSpPr>
      <p:sp>
        <p:nvSpPr>
          <p:cNvPr id="102" name="Google Shape;102;p17"/>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17"/>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05" name="Google Shape;105;p1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6" name="Google Shape;106;p1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7" name="Google Shape;107;p1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insidehighered.com/news/student-success/college-experience/2023/07/20/survey-college-students-dont-know-about-support"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mailto:Emily.Tichenor@Ithaka.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sr.ithaka.org/blog/" TargetMode="External"/><Relationship Id="rId4" Type="http://schemas.openxmlformats.org/officeDocument/2006/relationships/hyperlink" Target="http://www.linkedin.com/in/eatichenor"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cael.org/hubfs/PLA%20Boost%20Report%20CAEL%20WICHE%20-%20October%202020.pdf" TargetMode="External"/><Relationship Id="rId3" Type="http://schemas.openxmlformats.org/officeDocument/2006/relationships/hyperlink" Target="https://nscresearchcenter.org/wp-content/uploads/SignatureReport11.pdf" TargetMode="External"/><Relationship Id="rId7" Type="http://schemas.openxmlformats.org/officeDocument/2006/relationships/hyperlink" Target="https://www.luminafoundation.org/resource/veterans-without-degrees/" TargetMode="External"/><Relationship Id="rId2" Type="http://schemas.openxmlformats.org/officeDocument/2006/relationships/hyperlink" Target="https://sr.ithaka.org/blog/opening-the-black-box-of-credit-transfer-to-everyone/" TargetMode="External"/><Relationship Id="rId1" Type="http://schemas.openxmlformats.org/officeDocument/2006/relationships/slideLayout" Target="../slideLayouts/slideLayout18.xml"/><Relationship Id="rId6" Type="http://schemas.openxmlformats.org/officeDocument/2006/relationships/hyperlink" Target="https://ccrc.tc.columbia.edu/community-college-faqs.html" TargetMode="External"/><Relationship Id="rId5" Type="http://schemas.openxmlformats.org/officeDocument/2006/relationships/hyperlink" Target="https://nscresearchcenter.org/wp-content/uploads/SCNCReport2023.pdf" TargetMode="External"/><Relationship Id="rId4" Type="http://schemas.openxmlformats.org/officeDocument/2006/relationships/hyperlink" Target="https://nscresearchcenter.org/wp-content/uploads/CTEE_Report_Spring_2023.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ccrc.tc.columbia.edu/easyblog/relationships-matter-for-transfer-outcomes.html" TargetMode="External"/><Relationship Id="rId3" Type="http://schemas.openxmlformats.org/officeDocument/2006/relationships/hyperlink" Target="https://sova.org/wp-content/uploads/2023/02/Beyond-Transfer-Unpacking-Financial-Disincentives-Feb-2023.pdf" TargetMode="External"/><Relationship Id="rId7" Type="http://schemas.openxmlformats.org/officeDocument/2006/relationships/hyperlink" Target="https://doi.org/10.1177/00915521221111468"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s://sr.ithaka.org/publications/holistic-credit-mobility/" TargetMode="External"/><Relationship Id="rId5" Type="http://schemas.openxmlformats.org/officeDocument/2006/relationships/hyperlink" Target="https://www.insidehighered.com/opinion/blogs/beyond-transfer/2023/04/13/where-faculty-sit-where-they-stand" TargetMode="External"/><Relationship Id="rId4" Type="http://schemas.openxmlformats.org/officeDocument/2006/relationships/hyperlink" Target="https://highered.aspeninstitute.org/press/the-50-states-of-transfer-data/" TargetMode="External"/><Relationship Id="rId9" Type="http://schemas.openxmlformats.org/officeDocument/2006/relationships/hyperlink" Target="https://www.insidehighered.com/news/student-success/college-experience/2023/07/20/survey-college-students-dont-know-about-suppor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hyperlink" Target="https://www.luminafoundation.org/resource/veterans-without-degrees/" TargetMode="External"/><Relationship Id="rId3" Type="http://schemas.openxmlformats.org/officeDocument/2006/relationships/hyperlink" Target="https://nscresearchcenter.org/wp-content/uploads/SignatureReport11.pdf" TargetMode="External"/><Relationship Id="rId7" Type="http://schemas.openxmlformats.org/officeDocument/2006/relationships/hyperlink" Target="https://nscresearchcenter.org/tracking-transfer/"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ccrc.tc.columbia.edu/community-college-faqs.html" TargetMode="External"/><Relationship Id="rId5" Type="http://schemas.openxmlformats.org/officeDocument/2006/relationships/hyperlink" Target="https://www.insidehighered.com/news/students/retention/2023/04/25/some-college-no-credential-cohort-grows" TargetMode="External"/><Relationship Id="rId4" Type="http://schemas.openxmlformats.org/officeDocument/2006/relationships/hyperlink" Target="https://www.insidehighered.com/news/2022/11/22/community-colleges-struggle-dual-enrollment-grows#:~:text=The%20number%20of%20high%20school,the%20U.S.%20Department%20of%20Education." TargetMode="External"/><Relationship Id="rId9" Type="http://schemas.openxmlformats.org/officeDocument/2006/relationships/hyperlink" Target="https://www.cael.org/hubfs/PLA%20Boost%20Report%20CAEL%20WICHE%20-%20October%202020.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29A2C8-AFFB-F6AB-DFE5-84EADB2A0F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3862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B3794B-FBAB-130F-FA20-3CE425FCFE53}"/>
              </a:ext>
            </a:extLst>
          </p:cNvPr>
          <p:cNvSpPr txBox="1"/>
          <p:nvPr/>
        </p:nvSpPr>
        <p:spPr>
          <a:xfrm>
            <a:off x="1186543" y="3254828"/>
            <a:ext cx="7119257" cy="3170099"/>
          </a:xfrm>
          <a:prstGeom prst="rect">
            <a:avLst/>
          </a:prstGeom>
          <a:noFill/>
        </p:spPr>
        <p:txBody>
          <a:bodyPr wrap="square">
            <a:spAutoFit/>
          </a:bodyPr>
          <a:lstStyle/>
          <a:p>
            <a:r>
              <a:rPr lang="en-US" sz="2500" b="0" i="0" dirty="0">
                <a:solidFill>
                  <a:srgbClr val="333333"/>
                </a:solidFill>
                <a:effectLst/>
                <a:latin typeface="Georgia" panose="02040502050405020303" pitchFamily="18" charset="0"/>
              </a:rPr>
              <a:t>“Our data suggested that </a:t>
            </a:r>
            <a:r>
              <a:rPr lang="en-US" sz="2500" b="0" i="0" u="sng" dirty="0">
                <a:solidFill>
                  <a:srgbClr val="333333"/>
                </a:solidFill>
                <a:effectLst/>
                <a:latin typeface="Georgia" panose="02040502050405020303" pitchFamily="18" charset="0"/>
              </a:rPr>
              <a:t>both</a:t>
            </a:r>
            <a:r>
              <a:rPr lang="en-US" sz="2500" b="0" i="0" dirty="0">
                <a:solidFill>
                  <a:srgbClr val="333333"/>
                </a:solidFill>
                <a:effectLst/>
                <a:latin typeface="Georgia" panose="02040502050405020303" pitchFamily="18" charset="0"/>
              </a:rPr>
              <a:t> community and bachelor’s college faculty lack basic information about the transfer status and challenges of their students, the transfer policies and practices that exist in their colleges and across the university, and the implications of those policies and practices for transfer student outcomes.”</a:t>
            </a:r>
          </a:p>
          <a:p>
            <a:pPr algn="r"/>
            <a:r>
              <a:rPr lang="en-US" sz="2500" dirty="0">
                <a:solidFill>
                  <a:srgbClr val="333333"/>
                </a:solidFill>
                <a:latin typeface="Georgia" panose="02040502050405020303" pitchFamily="18" charset="0"/>
              </a:rPr>
              <a:t>-Inside Higher Ed, Beyond Transfer</a:t>
            </a:r>
            <a:endParaRPr lang="en-US" sz="2500" dirty="0">
              <a:latin typeface="Georgia" panose="02040502050405020303" pitchFamily="18" charset="0"/>
            </a:endParaRPr>
          </a:p>
        </p:txBody>
      </p:sp>
      <p:pic>
        <p:nvPicPr>
          <p:cNvPr id="5" name="Picture 4">
            <a:extLst>
              <a:ext uri="{FF2B5EF4-FFF2-40B4-BE49-F238E27FC236}">
                <a16:creationId xmlns:a16="http://schemas.microsoft.com/office/drawing/2014/main" id="{ED18F756-9975-D839-6FB0-BF678060899A}"/>
              </a:ext>
            </a:extLst>
          </p:cNvPr>
          <p:cNvPicPr>
            <a:picLocks noChangeAspect="1"/>
          </p:cNvPicPr>
          <p:nvPr/>
        </p:nvPicPr>
        <p:blipFill rotWithShape="1">
          <a:blip r:embed="rId3"/>
          <a:srcRect l="18599" t="18053" r="34108" b="60055"/>
          <a:stretch/>
        </p:blipFill>
        <p:spPr>
          <a:xfrm>
            <a:off x="718456" y="642257"/>
            <a:ext cx="10461173" cy="2416628"/>
          </a:xfrm>
          <a:prstGeom prst="rect">
            <a:avLst/>
          </a:prstGeom>
        </p:spPr>
      </p:pic>
      <p:pic>
        <p:nvPicPr>
          <p:cNvPr id="3074" name="Picture 2" descr="A2B logo">
            <a:extLst>
              <a:ext uri="{FF2B5EF4-FFF2-40B4-BE49-F238E27FC236}">
                <a16:creationId xmlns:a16="http://schemas.microsoft.com/office/drawing/2014/main" id="{E6890EFA-AB9E-8A6F-85AE-D9F96B35FB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3134402"/>
            <a:ext cx="3124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76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19B4A3-49DA-AC01-3B5E-1FCBAB4EC40F}"/>
              </a:ext>
            </a:extLst>
          </p:cNvPr>
          <p:cNvPicPr>
            <a:picLocks noChangeAspect="1"/>
          </p:cNvPicPr>
          <p:nvPr/>
        </p:nvPicPr>
        <p:blipFill rotWithShape="1">
          <a:blip r:embed="rId3"/>
          <a:srcRect l="26607" t="12448" r="37322" b="423"/>
          <a:stretch/>
        </p:blipFill>
        <p:spPr>
          <a:xfrm>
            <a:off x="805542" y="624468"/>
            <a:ext cx="4397829" cy="5754030"/>
          </a:xfrm>
          <a:prstGeom prst="rect">
            <a:avLst/>
          </a:prstGeom>
        </p:spPr>
      </p:pic>
      <p:pic>
        <p:nvPicPr>
          <p:cNvPr id="10" name="Picture 4" descr="Diagram Description automatically generated">
            <a:extLst>
              <a:ext uri="{FF2B5EF4-FFF2-40B4-BE49-F238E27FC236}">
                <a16:creationId xmlns:a16="http://schemas.microsoft.com/office/drawing/2014/main" id="{B70EE66F-DC98-48EE-5998-CBB078DBD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823" y="785416"/>
            <a:ext cx="5408342" cy="540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9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7766-6AF8-7391-701B-814C1A80ECD7}"/>
              </a:ext>
            </a:extLst>
          </p:cNvPr>
          <p:cNvSpPr>
            <a:spLocks noGrp="1"/>
          </p:cNvSpPr>
          <p:nvPr>
            <p:ph type="title"/>
          </p:nvPr>
        </p:nvSpPr>
        <p:spPr/>
        <p:txBody>
          <a:bodyPr/>
          <a:lstStyle/>
          <a:p>
            <a:r>
              <a:rPr lang="en-US" dirty="0">
                <a:latin typeface="Georgia" panose="02040502050405020303" pitchFamily="18" charset="0"/>
              </a:rPr>
              <a:t>Relationships Matter</a:t>
            </a:r>
          </a:p>
        </p:txBody>
      </p:sp>
      <p:sp>
        <p:nvSpPr>
          <p:cNvPr id="3" name="Text Placeholder 2">
            <a:extLst>
              <a:ext uri="{FF2B5EF4-FFF2-40B4-BE49-F238E27FC236}">
                <a16:creationId xmlns:a16="http://schemas.microsoft.com/office/drawing/2014/main" id="{FEFAD5CF-8D67-1148-AEAB-C5C65D124772}"/>
              </a:ext>
            </a:extLst>
          </p:cNvPr>
          <p:cNvSpPr>
            <a:spLocks noGrp="1"/>
          </p:cNvSpPr>
          <p:nvPr>
            <p:ph type="body" idx="1"/>
          </p:nvPr>
        </p:nvSpPr>
        <p:spPr>
          <a:xfrm>
            <a:off x="2438400" y="2001511"/>
            <a:ext cx="8580120" cy="1710518"/>
          </a:xfrm>
        </p:spPr>
        <p:txBody>
          <a:bodyPr>
            <a:normAutofit fontScale="25000" lnSpcReduction="20000"/>
          </a:bodyPr>
          <a:lstStyle/>
          <a:p>
            <a:r>
              <a:rPr lang="en-US" sz="9200" dirty="0">
                <a:solidFill>
                  <a:schemeClr val="tx1"/>
                </a:solidFill>
                <a:latin typeface="Georgia" panose="02040502050405020303" pitchFamily="18" charset="0"/>
              </a:rPr>
              <a:t>“Lost in the Shuffle”: How Relationships and Personalized Advisement Shape Transfer Aspirations and Outcomes for Community College Students</a:t>
            </a:r>
          </a:p>
          <a:p>
            <a:endParaRPr lang="en-US" sz="9200" dirty="0">
              <a:solidFill>
                <a:schemeClr val="tx1"/>
              </a:solidFill>
              <a:latin typeface="Georgia" panose="02040502050405020303" pitchFamily="18" charset="0"/>
            </a:endParaRPr>
          </a:p>
          <a:p>
            <a:pPr algn="r"/>
            <a:r>
              <a:rPr lang="en-US" sz="6200" dirty="0">
                <a:latin typeface="Georgia" panose="02040502050405020303" pitchFamily="18" charset="0"/>
              </a:rPr>
              <a:t>-Maggie P. Fay, Shanna Smith Jaggars &amp; Negar Farakish </a:t>
            </a:r>
          </a:p>
          <a:p>
            <a:pPr algn="r"/>
            <a:r>
              <a:rPr lang="en-US" sz="6200" dirty="0">
                <a:latin typeface="Georgia" panose="02040502050405020303" pitchFamily="18" charset="0"/>
              </a:rPr>
              <a:t>Community College Review July 2022</a:t>
            </a:r>
          </a:p>
        </p:txBody>
      </p:sp>
      <p:sp>
        <p:nvSpPr>
          <p:cNvPr id="4" name="Text Placeholder 3">
            <a:extLst>
              <a:ext uri="{FF2B5EF4-FFF2-40B4-BE49-F238E27FC236}">
                <a16:creationId xmlns:a16="http://schemas.microsoft.com/office/drawing/2014/main" id="{A3C16717-26B5-33DB-5797-3C7393F2A915}"/>
              </a:ext>
            </a:extLst>
          </p:cNvPr>
          <p:cNvSpPr>
            <a:spLocks noGrp="1"/>
          </p:cNvSpPr>
          <p:nvPr>
            <p:ph type="body" idx="2"/>
          </p:nvPr>
        </p:nvSpPr>
        <p:spPr>
          <a:xfrm>
            <a:off x="1221378" y="4073487"/>
            <a:ext cx="9797142" cy="1356361"/>
          </a:xfrm>
        </p:spPr>
        <p:txBody>
          <a:bodyPr>
            <a:normAutofit/>
          </a:bodyPr>
          <a:lstStyle/>
          <a:p>
            <a:pPr marL="116840" indent="0">
              <a:buNone/>
            </a:pPr>
            <a:r>
              <a:rPr lang="en-US" sz="2700" dirty="0">
                <a:solidFill>
                  <a:schemeClr val="tx1"/>
                </a:solidFill>
                <a:latin typeface="Georgia" panose="02040502050405020303" pitchFamily="18" charset="0"/>
              </a:rPr>
              <a:t>However… </a:t>
            </a:r>
            <a:r>
              <a:rPr lang="en-US" sz="2700" dirty="0">
                <a:solidFill>
                  <a:schemeClr val="accent6"/>
                </a:solidFill>
                <a:latin typeface="Georgia" panose="02040502050405020303" pitchFamily="18" charset="0"/>
                <a:hlinkClick r:id="rId3">
                  <a:extLst>
                    <a:ext uri="{A12FA001-AC4F-418D-AE19-62706E023703}">
                      <ahyp:hlinkClr xmlns:ahyp="http://schemas.microsoft.com/office/drawing/2018/hyperlinkcolor" val="tx"/>
                    </a:ext>
                  </a:extLst>
                </a:hlinkClick>
              </a:rPr>
              <a:t>student surveys</a:t>
            </a:r>
            <a:r>
              <a:rPr lang="en-US" sz="2700" dirty="0">
                <a:solidFill>
                  <a:schemeClr val="accent6"/>
                </a:solidFill>
                <a:latin typeface="Georgia" panose="02040502050405020303" pitchFamily="18" charset="0"/>
              </a:rPr>
              <a:t> </a:t>
            </a:r>
            <a:r>
              <a:rPr lang="en-US" sz="2700" dirty="0">
                <a:solidFill>
                  <a:schemeClr val="tx1"/>
                </a:solidFill>
                <a:latin typeface="Georgia" panose="02040502050405020303" pitchFamily="18" charset="0"/>
              </a:rPr>
              <a:t>tell us far too many students are not aware of and not accessing support services on campus.</a:t>
            </a:r>
          </a:p>
        </p:txBody>
      </p:sp>
      <p:pic>
        <p:nvPicPr>
          <p:cNvPr id="1026" name="Picture 2">
            <a:extLst>
              <a:ext uri="{FF2B5EF4-FFF2-40B4-BE49-F238E27FC236}">
                <a16:creationId xmlns:a16="http://schemas.microsoft.com/office/drawing/2014/main" id="{4A6A87EE-0FB4-34EA-CF91-E10DE073C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257" y="1940552"/>
            <a:ext cx="1763486" cy="176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74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B5E3-C7FE-D8F5-280F-2D433A86CDFB}"/>
              </a:ext>
            </a:extLst>
          </p:cNvPr>
          <p:cNvSpPr>
            <a:spLocks noGrp="1"/>
          </p:cNvSpPr>
          <p:nvPr>
            <p:ph type="title"/>
          </p:nvPr>
        </p:nvSpPr>
        <p:spPr>
          <a:xfrm>
            <a:off x="859971" y="642257"/>
            <a:ext cx="9875520" cy="1356360"/>
          </a:xfrm>
        </p:spPr>
        <p:txBody>
          <a:bodyPr/>
          <a:lstStyle/>
          <a:p>
            <a:r>
              <a:rPr lang="en-US" b="1" dirty="0">
                <a:latin typeface="Georgia" panose="02040502050405020303" pitchFamily="18" charset="0"/>
              </a:rPr>
              <a:t>Final Questions</a:t>
            </a:r>
          </a:p>
        </p:txBody>
      </p:sp>
      <p:sp>
        <p:nvSpPr>
          <p:cNvPr id="4" name="Text Placeholder 3">
            <a:extLst>
              <a:ext uri="{FF2B5EF4-FFF2-40B4-BE49-F238E27FC236}">
                <a16:creationId xmlns:a16="http://schemas.microsoft.com/office/drawing/2014/main" id="{BFF9F02B-0340-4EAF-A772-4EB2991094D6}"/>
              </a:ext>
            </a:extLst>
          </p:cNvPr>
          <p:cNvSpPr>
            <a:spLocks noGrp="1"/>
          </p:cNvSpPr>
          <p:nvPr>
            <p:ph type="body" idx="2"/>
          </p:nvPr>
        </p:nvSpPr>
        <p:spPr>
          <a:xfrm>
            <a:off x="794656" y="1905000"/>
            <a:ext cx="10831286" cy="4232420"/>
          </a:xfrm>
        </p:spPr>
        <p:txBody>
          <a:bodyPr/>
          <a:lstStyle/>
          <a:p>
            <a:r>
              <a:rPr lang="en-US" sz="2500" dirty="0">
                <a:solidFill>
                  <a:schemeClr val="tx1"/>
                </a:solidFill>
                <a:latin typeface="Georgia" panose="02040502050405020303" pitchFamily="18" charset="0"/>
              </a:rPr>
              <a:t>How can we adopt policies and processes that support mobile learners?</a:t>
            </a:r>
          </a:p>
          <a:p>
            <a:r>
              <a:rPr lang="en-US" sz="2500" dirty="0">
                <a:solidFill>
                  <a:schemeClr val="tx1"/>
                </a:solidFill>
                <a:latin typeface="Georgia" panose="02040502050405020303" pitchFamily="18" charset="0"/>
              </a:rPr>
              <a:t>What can we do to overcome financial disincentives at an institution and state level?</a:t>
            </a:r>
          </a:p>
          <a:p>
            <a:r>
              <a:rPr lang="en-US" sz="2500" dirty="0">
                <a:solidFill>
                  <a:schemeClr val="tx1"/>
                </a:solidFill>
                <a:latin typeface="Georgia" panose="02040502050405020303" pitchFamily="18" charset="0"/>
              </a:rPr>
              <a:t>How can we further increase the transparency of course and experience credit equivalencies so students can explorer their options?</a:t>
            </a:r>
          </a:p>
          <a:p>
            <a:r>
              <a:rPr lang="en-US" sz="2500" dirty="0">
                <a:solidFill>
                  <a:schemeClr val="tx1"/>
                </a:solidFill>
                <a:latin typeface="Georgia" panose="02040502050405020303" pitchFamily="18" charset="0"/>
              </a:rPr>
              <a:t>What do we need to know about mobile students in our state?</a:t>
            </a:r>
          </a:p>
          <a:p>
            <a:r>
              <a:rPr lang="en-US" sz="2500" dirty="0">
                <a:solidFill>
                  <a:schemeClr val="tx1"/>
                </a:solidFill>
                <a:latin typeface="Georgia" panose="02040502050405020303" pitchFamily="18" charset="0"/>
              </a:rPr>
              <a:t>How can we support staff, advisors, and faculty serving mobile students?</a:t>
            </a:r>
          </a:p>
        </p:txBody>
      </p:sp>
    </p:spTree>
    <p:extLst>
      <p:ext uri="{BB962C8B-B14F-4D97-AF65-F5344CB8AC3E}">
        <p14:creationId xmlns:p14="http://schemas.microsoft.com/office/powerpoint/2010/main" val="27664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5d878e7f47_0_0"/>
          <p:cNvSpPr txBox="1">
            <a:spLocks noGrp="1"/>
          </p:cNvSpPr>
          <p:nvPr>
            <p:ph type="title"/>
          </p:nvPr>
        </p:nvSpPr>
        <p:spPr>
          <a:xfrm>
            <a:off x="914400" y="1382485"/>
            <a:ext cx="9979199" cy="4746172"/>
          </a:xfrm>
          <a:prstGeom prst="rect">
            <a:avLst/>
          </a:prstGeom>
          <a:noFill/>
          <a:ln>
            <a:noFill/>
          </a:ln>
        </p:spPr>
        <p:txBody>
          <a:bodyPr spcFirstLastPara="1" wrap="square" lIns="0" tIns="0" rIns="0" bIns="0" anchor="ctr" anchorCtr="0">
            <a:noAutofit/>
          </a:bodyPr>
          <a:lstStyle/>
          <a:p>
            <a:pPr marL="0" lvl="0" indent="0" rtl="0">
              <a:lnSpc>
                <a:spcPct val="80000"/>
              </a:lnSpc>
              <a:spcBef>
                <a:spcPts val="0"/>
              </a:spcBef>
              <a:spcAft>
                <a:spcPts val="0"/>
              </a:spcAft>
              <a:buSzPts val="6700"/>
              <a:buNone/>
            </a:pPr>
            <a:r>
              <a:rPr lang="en-US" sz="4000" b="1" dirty="0">
                <a:latin typeface="Georgia" panose="02040502050405020303" pitchFamily="18" charset="0"/>
                <a:cs typeface="Calibri" panose="020F0502020204030204" pitchFamily="34" charset="0"/>
              </a:rPr>
              <a:t>Thank you! Let’s Stay Connected.</a:t>
            </a:r>
            <a:br>
              <a:rPr lang="en-US" sz="3400" dirty="0">
                <a:latin typeface="Georgia" panose="02040502050405020303" pitchFamily="18" charset="0"/>
                <a:cs typeface="Calibri" panose="020F0502020204030204" pitchFamily="34" charset="0"/>
              </a:rPr>
            </a:br>
            <a:br>
              <a:rPr lang="en-US" sz="3400" dirty="0">
                <a:latin typeface="Georgia" panose="02040502050405020303" pitchFamily="18" charset="0"/>
                <a:cs typeface="Calibri" panose="020F0502020204030204" pitchFamily="34" charset="0"/>
              </a:rPr>
            </a:br>
            <a:r>
              <a:rPr lang="en-US" sz="3000" b="1" dirty="0">
                <a:latin typeface="Georgia" panose="02040502050405020303" pitchFamily="18" charset="0"/>
                <a:cs typeface="Calibri" panose="020F0502020204030204" pitchFamily="34" charset="0"/>
              </a:rPr>
              <a:t>Emily Tichenor</a:t>
            </a:r>
            <a:br>
              <a:rPr lang="en-US" sz="3000" b="1" dirty="0">
                <a:latin typeface="Georgia" panose="02040502050405020303" pitchFamily="18" charset="0"/>
                <a:cs typeface="Calibri" panose="020F0502020204030204" pitchFamily="34" charset="0"/>
              </a:rPr>
            </a:br>
            <a:r>
              <a:rPr lang="en-US" sz="3000" b="1" dirty="0">
                <a:latin typeface="Georgia" panose="02040502050405020303" pitchFamily="18" charset="0"/>
                <a:cs typeface="Calibri" panose="020F0502020204030204" pitchFamily="34" charset="0"/>
              </a:rPr>
              <a:t>Program Manager - Ithaka S+R</a:t>
            </a:r>
            <a:br>
              <a:rPr lang="en-US" sz="3000" b="1" dirty="0">
                <a:latin typeface="Georgia" panose="02040502050405020303" pitchFamily="18" charset="0"/>
                <a:cs typeface="Calibri" panose="020F0502020204030204" pitchFamily="34" charset="0"/>
              </a:rPr>
            </a:br>
            <a:r>
              <a:rPr lang="en-US" sz="3000" b="1" dirty="0">
                <a:solidFill>
                  <a:schemeClr val="accent1">
                    <a:lumMod val="20000"/>
                    <a:lumOff val="80000"/>
                  </a:schemeClr>
                </a:solidFill>
                <a:latin typeface="Georgia" panose="02040502050405020303" pitchFamily="18" charset="0"/>
                <a:cs typeface="Calibri" panose="020F0502020204030204" pitchFamily="34" charset="0"/>
                <a:hlinkClick r:id="rId3">
                  <a:extLst>
                    <a:ext uri="{A12FA001-AC4F-418D-AE19-62706E023703}">
                      <ahyp:hlinkClr xmlns:ahyp="http://schemas.microsoft.com/office/drawing/2018/hyperlinkcolor" val="tx"/>
                    </a:ext>
                  </a:extLst>
                </a:hlinkClick>
              </a:rPr>
              <a:t>Emily.Tichenor@Ithaka.org</a:t>
            </a:r>
            <a:br>
              <a:rPr lang="en-US" sz="3000" b="1" dirty="0">
                <a:solidFill>
                  <a:schemeClr val="accent1">
                    <a:lumMod val="20000"/>
                    <a:lumOff val="80000"/>
                  </a:schemeClr>
                </a:solidFill>
                <a:latin typeface="Georgia" panose="02040502050405020303" pitchFamily="18" charset="0"/>
                <a:cs typeface="Calibri" panose="020F0502020204030204" pitchFamily="34" charset="0"/>
              </a:rPr>
            </a:br>
            <a:r>
              <a:rPr lang="en-US" sz="3000" b="1" dirty="0">
                <a:solidFill>
                  <a:schemeClr val="accent1">
                    <a:lumMod val="20000"/>
                    <a:lumOff val="80000"/>
                  </a:schemeClr>
                </a:solidFill>
                <a:latin typeface="Georgia" panose="02040502050405020303" pitchFamily="18" charset="0"/>
                <a:cs typeface="Calibri" panose="020F0502020204030204" pitchFamily="34" charset="0"/>
                <a:hlinkClick r:id="rId4">
                  <a:extLst>
                    <a:ext uri="{A12FA001-AC4F-418D-AE19-62706E023703}">
                      <ahyp:hlinkClr xmlns:ahyp="http://schemas.microsoft.com/office/drawing/2018/hyperlinkcolor" val="tx"/>
                    </a:ext>
                  </a:extLst>
                </a:hlinkClick>
              </a:rPr>
              <a:t>linkedin.com/in/eatichenor</a:t>
            </a:r>
            <a:r>
              <a:rPr lang="en-US" sz="3000" b="1" dirty="0">
                <a:solidFill>
                  <a:schemeClr val="accent1">
                    <a:lumMod val="20000"/>
                    <a:lumOff val="80000"/>
                  </a:schemeClr>
                </a:solidFill>
                <a:latin typeface="Georgia" panose="02040502050405020303" pitchFamily="18" charset="0"/>
                <a:cs typeface="Calibri" panose="020F0502020204030204" pitchFamily="34" charset="0"/>
              </a:rPr>
              <a:t> </a:t>
            </a:r>
            <a:br>
              <a:rPr lang="en-US" sz="3000" b="1" dirty="0">
                <a:solidFill>
                  <a:schemeClr val="accent1">
                    <a:lumMod val="20000"/>
                    <a:lumOff val="80000"/>
                  </a:schemeClr>
                </a:solidFill>
                <a:latin typeface="Georgia" panose="02040502050405020303" pitchFamily="18" charset="0"/>
                <a:cs typeface="Calibri" panose="020F0502020204030204" pitchFamily="34" charset="0"/>
              </a:rPr>
            </a:br>
            <a:r>
              <a:rPr lang="en-US" sz="3000" b="1" dirty="0">
                <a:solidFill>
                  <a:schemeClr val="accent1">
                    <a:lumMod val="20000"/>
                    <a:lumOff val="80000"/>
                  </a:schemeClr>
                </a:solidFill>
                <a:latin typeface="Georgia" panose="02040502050405020303"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https://sr.ithaka.org/blog/</a:t>
            </a:r>
            <a:r>
              <a:rPr lang="en-US" sz="3000" b="1" dirty="0">
                <a:solidFill>
                  <a:schemeClr val="accent1">
                    <a:lumMod val="20000"/>
                    <a:lumOff val="80000"/>
                  </a:schemeClr>
                </a:solidFill>
                <a:latin typeface="Georgia" panose="02040502050405020303" pitchFamily="18" charset="0"/>
                <a:cs typeface="Calibri" panose="020F0502020204030204" pitchFamily="34" charset="0"/>
              </a:rPr>
              <a:t> </a:t>
            </a:r>
            <a:endParaRPr sz="3000" b="1" dirty="0">
              <a:solidFill>
                <a:schemeClr val="accent1">
                  <a:lumMod val="20000"/>
                  <a:lumOff val="80000"/>
                </a:schemeClr>
              </a:solidFill>
              <a:latin typeface="Georgia" panose="02040502050405020303" pitchFamily="18" charset="0"/>
              <a:ea typeface="Calibri"/>
              <a:cs typeface="Calibri" panose="020F0502020204030204" pitchFamily="34" charset="0"/>
              <a:sym typeface="Calibri"/>
            </a:endParaRPr>
          </a:p>
        </p:txBody>
      </p:sp>
      <p:sp>
        <p:nvSpPr>
          <p:cNvPr id="2" name="Slide Number Placeholder 1">
            <a:extLst>
              <a:ext uri="{FF2B5EF4-FFF2-40B4-BE49-F238E27FC236}">
                <a16:creationId xmlns:a16="http://schemas.microsoft.com/office/drawing/2014/main" id="{3A05417F-52DC-2263-976A-47C57131FF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B5E3-C7FE-D8F5-280F-2D433A86CDFB}"/>
              </a:ext>
            </a:extLst>
          </p:cNvPr>
          <p:cNvSpPr>
            <a:spLocks noGrp="1"/>
          </p:cNvSpPr>
          <p:nvPr>
            <p:ph type="title"/>
          </p:nvPr>
        </p:nvSpPr>
        <p:spPr>
          <a:xfrm>
            <a:off x="859971" y="642257"/>
            <a:ext cx="9875520" cy="1356360"/>
          </a:xfrm>
        </p:spPr>
        <p:txBody>
          <a:bodyPr/>
          <a:lstStyle/>
          <a:p>
            <a:r>
              <a:rPr lang="en-US" b="1" dirty="0">
                <a:latin typeface="Georgia" panose="02040502050405020303" pitchFamily="18" charset="0"/>
              </a:rPr>
              <a:t>References</a:t>
            </a:r>
          </a:p>
        </p:txBody>
      </p:sp>
      <p:sp>
        <p:nvSpPr>
          <p:cNvPr id="4" name="Text Placeholder 3">
            <a:extLst>
              <a:ext uri="{FF2B5EF4-FFF2-40B4-BE49-F238E27FC236}">
                <a16:creationId xmlns:a16="http://schemas.microsoft.com/office/drawing/2014/main" id="{BFF9F02B-0340-4EAF-A772-4EB2991094D6}"/>
              </a:ext>
            </a:extLst>
          </p:cNvPr>
          <p:cNvSpPr>
            <a:spLocks noGrp="1"/>
          </p:cNvSpPr>
          <p:nvPr>
            <p:ph type="body" idx="2"/>
          </p:nvPr>
        </p:nvSpPr>
        <p:spPr>
          <a:xfrm>
            <a:off x="794656" y="1698171"/>
            <a:ext cx="10831286" cy="4439249"/>
          </a:xfrm>
        </p:spPr>
        <p:txBody>
          <a:bodyPr>
            <a:normAutofit lnSpcReduction="10000"/>
          </a:bodyPr>
          <a:lstStyle/>
          <a:p>
            <a:r>
              <a:rPr lang="en-US" sz="1400" dirty="0">
                <a:solidFill>
                  <a:schemeClr val="tx1"/>
                </a:solidFill>
                <a:latin typeface="Georgia" panose="02040502050405020303" pitchFamily="18" charset="0"/>
              </a:rPr>
              <a:t>Patel, P., &amp; Kurzweil, M. (2023, February 16). Opening the black box of credit transfer to everyone - Ithaka S+R. Ithaka S+R. </a:t>
            </a:r>
            <a:r>
              <a:rPr lang="en-US" sz="1400" dirty="0">
                <a:solidFill>
                  <a:schemeClr val="accent6"/>
                </a:solidFill>
                <a:latin typeface="Georgia" panose="02040502050405020303" pitchFamily="18" charset="0"/>
                <a:hlinkClick r:id="rId2">
                  <a:extLst>
                    <a:ext uri="{A12FA001-AC4F-418D-AE19-62706E023703}">
                      <ahyp:hlinkClr xmlns:ahyp="http://schemas.microsoft.com/office/drawing/2018/hyperlinkcolor" val="tx"/>
                    </a:ext>
                  </a:extLst>
                </a:hlinkClick>
              </a:rPr>
              <a:t>https://sr.ithaka.org/blog/opening-the-black-box-of-credit-transfer-to-everyone/</a:t>
            </a:r>
            <a:r>
              <a:rPr lang="en-US" sz="1400" dirty="0">
                <a:solidFill>
                  <a:schemeClr val="accent6"/>
                </a:solidFill>
                <a:latin typeface="Georgia" panose="02040502050405020303" pitchFamily="18" charset="0"/>
              </a:rPr>
              <a:t> </a:t>
            </a:r>
          </a:p>
          <a:p>
            <a:r>
              <a:rPr lang="en-US" sz="1400" dirty="0">
                <a:solidFill>
                  <a:schemeClr val="tx1"/>
                </a:solidFill>
                <a:latin typeface="Georgia" panose="02040502050405020303" pitchFamily="18" charset="0"/>
              </a:rPr>
              <a:t>Doug Shapiro, Afet Dundar, Phoebe Khasaiala Wakhungu, Xin Yuan, Angel Nathan, and </a:t>
            </a:r>
            <a:r>
              <a:rPr lang="en-US" sz="1400" dirty="0" err="1">
                <a:solidFill>
                  <a:schemeClr val="tx1"/>
                </a:solidFill>
                <a:latin typeface="Georgia" panose="02040502050405020303" pitchFamily="18" charset="0"/>
              </a:rPr>
              <a:t>Youngsik</a:t>
            </a:r>
            <a:r>
              <a:rPr lang="en-US" sz="1400" dirty="0">
                <a:solidFill>
                  <a:schemeClr val="tx1"/>
                </a:solidFill>
                <a:latin typeface="Georgia" panose="02040502050405020303" pitchFamily="18" charset="0"/>
              </a:rPr>
              <a:t> Hwang, Time to Degree: A National View of the Time Enrolled and Elapsed for Associate and Bachelor’s Degree Earners (Report no. 11), Herndon, VA: National Student Clearinghouse Research Center, September 2016, </a:t>
            </a:r>
            <a:r>
              <a:rPr lang="en-US" sz="1400" dirty="0">
                <a:solidFill>
                  <a:schemeClr val="accent6"/>
                </a:solidFill>
                <a:latin typeface="Georgia" panose="02040502050405020303" pitchFamily="18" charset="0"/>
                <a:hlinkClick r:id="rId3">
                  <a:extLst>
                    <a:ext uri="{A12FA001-AC4F-418D-AE19-62706E023703}">
                      <ahyp:hlinkClr xmlns:ahyp="http://schemas.microsoft.com/office/drawing/2018/hyperlinkcolor" val="tx"/>
                    </a:ext>
                  </a:extLst>
                </a:hlinkClick>
              </a:rPr>
              <a:t>https://nscresearchcenter.org/wp-content/uploads/SignatureReport11.pdf</a:t>
            </a:r>
            <a:r>
              <a:rPr lang="en-US" sz="1400" dirty="0">
                <a:solidFill>
                  <a:schemeClr val="accent6"/>
                </a:solidFill>
                <a:latin typeface="Georgia" panose="02040502050405020303" pitchFamily="18" charset="0"/>
              </a:rPr>
              <a:t>.</a:t>
            </a:r>
            <a:r>
              <a:rPr lang="en-US" sz="1400" dirty="0">
                <a:solidFill>
                  <a:schemeClr val="tx1"/>
                </a:solidFill>
                <a:latin typeface="Georgia" panose="02040502050405020303" pitchFamily="18" charset="0"/>
              </a:rPr>
              <a:t>  </a:t>
            </a:r>
          </a:p>
          <a:p>
            <a:r>
              <a:rPr lang="en-US" sz="1400" dirty="0">
                <a:solidFill>
                  <a:schemeClr val="tx1"/>
                </a:solidFill>
                <a:latin typeface="Georgia" panose="02040502050405020303" pitchFamily="18" charset="0"/>
              </a:rPr>
              <a:t>Current Term Enrollment Estimates | National Student Clearinghouse Research Center. (May 24, 2023). </a:t>
            </a:r>
            <a:r>
              <a:rPr lang="en-US" sz="1400" dirty="0">
                <a:solidFill>
                  <a:schemeClr val="accent6"/>
                </a:solidFill>
                <a:latin typeface="Georgia" panose="02040502050405020303" pitchFamily="18" charset="0"/>
                <a:hlinkClick r:id="rId4">
                  <a:extLst>
                    <a:ext uri="{A12FA001-AC4F-418D-AE19-62706E023703}">
                      <ahyp:hlinkClr xmlns:ahyp="http://schemas.microsoft.com/office/drawing/2018/hyperlinkcolor" val="tx"/>
                    </a:ext>
                  </a:extLst>
                </a:hlinkClick>
              </a:rPr>
              <a:t>https://nscresearchcenter.org/wp-content/uploads/CTEE_Report_Spring_2023.pdf</a:t>
            </a:r>
            <a:r>
              <a:rPr lang="en-US" sz="1400" dirty="0">
                <a:solidFill>
                  <a:schemeClr val="accent6"/>
                </a:solidFill>
                <a:latin typeface="Georgia" panose="02040502050405020303" pitchFamily="18" charset="0"/>
              </a:rPr>
              <a:t> </a:t>
            </a:r>
          </a:p>
          <a:p>
            <a:r>
              <a:rPr lang="en-US" sz="1400" dirty="0">
                <a:solidFill>
                  <a:schemeClr val="tx1"/>
                </a:solidFill>
                <a:latin typeface="Georgia" panose="02040502050405020303" pitchFamily="18" charset="0"/>
              </a:rPr>
              <a:t>Causey, J., Gardner, A., Pevitz, A., Ryu, M., and Shapiro, D. (April 2023), Some College, No Credential Student Outcomes, Annual Progress Report – Academic Year 2021/22, Herndon, VA: National Student Clearinghouse Research Center. </a:t>
            </a:r>
            <a:r>
              <a:rPr lang="en-US" sz="1400" dirty="0">
                <a:solidFill>
                  <a:schemeClr val="accent6"/>
                </a:solidFill>
                <a:latin typeface="Georgia" panose="02040502050405020303" pitchFamily="18" charset="0"/>
                <a:hlinkClick r:id="rId5">
                  <a:extLst>
                    <a:ext uri="{A12FA001-AC4F-418D-AE19-62706E023703}">
                      <ahyp:hlinkClr xmlns:ahyp="http://schemas.microsoft.com/office/drawing/2018/hyperlinkcolor" val="tx"/>
                    </a:ext>
                  </a:extLst>
                </a:hlinkClick>
              </a:rPr>
              <a:t>https://nscresearchcenter.org/wp-content/uploads/SCNCReport2023.pdf</a:t>
            </a:r>
            <a:r>
              <a:rPr lang="en-US" sz="1400" dirty="0">
                <a:solidFill>
                  <a:schemeClr val="accent6"/>
                </a:solidFill>
                <a:latin typeface="Georgia" panose="02040502050405020303" pitchFamily="18" charset="0"/>
              </a:rPr>
              <a:t> </a:t>
            </a:r>
          </a:p>
          <a:p>
            <a:r>
              <a:rPr lang="en-US" sz="1400" dirty="0">
                <a:solidFill>
                  <a:schemeClr val="tx1"/>
                </a:solidFill>
                <a:latin typeface="Georgia" panose="02040502050405020303" pitchFamily="18" charset="0"/>
              </a:rPr>
              <a:t>“Community College FAQS.” Community College Research Center. </a:t>
            </a:r>
            <a:r>
              <a:rPr lang="en-US" sz="1400" dirty="0">
                <a:solidFill>
                  <a:schemeClr val="accent6"/>
                </a:solidFill>
                <a:latin typeface="Georgia" panose="02040502050405020303" pitchFamily="18" charset="0"/>
                <a:hlinkClick r:id="rId6">
                  <a:extLst>
                    <a:ext uri="{A12FA001-AC4F-418D-AE19-62706E023703}">
                      <ahyp:hlinkClr xmlns:ahyp="http://schemas.microsoft.com/office/drawing/2018/hyperlinkcolor" val="tx"/>
                    </a:ext>
                  </a:extLst>
                </a:hlinkClick>
              </a:rPr>
              <a:t>https://ccrc.tc.columbia.edu/community-college-faqs.html</a:t>
            </a:r>
            <a:r>
              <a:rPr lang="en-US" sz="1400" dirty="0">
                <a:solidFill>
                  <a:schemeClr val="accent6"/>
                </a:solidFill>
                <a:latin typeface="Georgia" panose="02040502050405020303" pitchFamily="18" charset="0"/>
              </a:rPr>
              <a:t>. </a:t>
            </a:r>
          </a:p>
          <a:p>
            <a:r>
              <a:rPr lang="en-US" sz="1400" dirty="0">
                <a:solidFill>
                  <a:schemeClr val="tx1"/>
                </a:solidFill>
                <a:latin typeface="Georgia" panose="02040502050405020303" pitchFamily="18" charset="0"/>
              </a:rPr>
              <a:t>Veterans Without Degrees: The Benefits and Opportunities of Certificates and Certifications. Strada Education Network, Gallup, and Lumina Foundation. October 2019. </a:t>
            </a:r>
            <a:r>
              <a:rPr lang="en-US" sz="1400" dirty="0">
                <a:solidFill>
                  <a:schemeClr val="accent6"/>
                </a:solidFill>
                <a:latin typeface="Georgia" panose="02040502050405020303" pitchFamily="18" charset="0"/>
                <a:hlinkClick r:id="rId7">
                  <a:extLst>
                    <a:ext uri="{A12FA001-AC4F-418D-AE19-62706E023703}">
                      <ahyp:hlinkClr xmlns:ahyp="http://schemas.microsoft.com/office/drawing/2018/hyperlinkcolor" val="tx"/>
                    </a:ext>
                  </a:extLst>
                </a:hlinkClick>
              </a:rPr>
              <a:t>https://www.luminafoundation.org/resource/veterans-without-degrees/</a:t>
            </a:r>
            <a:endParaRPr lang="en-US" sz="1400" dirty="0">
              <a:solidFill>
                <a:schemeClr val="accent6"/>
              </a:solidFill>
              <a:latin typeface="Georgia" panose="02040502050405020303" pitchFamily="18" charset="0"/>
            </a:endParaRPr>
          </a:p>
          <a:p>
            <a:r>
              <a:rPr lang="en-US" sz="1400" dirty="0">
                <a:solidFill>
                  <a:schemeClr val="tx1"/>
                </a:solidFill>
                <a:latin typeface="Georgia" panose="02040502050405020303" pitchFamily="18" charset="0"/>
              </a:rPr>
              <a:t>The PLA Boost: Results from a 72-Institution Targeted Study of Prior Learning Assessment and Adult Student Outcomes. Revised. Klein-Collins, Rebecca; Taylor, Jason; Bishop, Carianne; Bransberger, Peace; Lane, Patrick; Leibrandt, Sarah. Council for Adult and Experiential Learning</a:t>
            </a:r>
            <a:r>
              <a:rPr lang="en-US" sz="1400" dirty="0">
                <a:solidFill>
                  <a:schemeClr val="accent6"/>
                </a:solidFill>
                <a:latin typeface="Georgia" panose="02040502050405020303" pitchFamily="18" charset="0"/>
              </a:rPr>
              <a:t>. </a:t>
            </a:r>
            <a:r>
              <a:rPr lang="en-US" sz="1400" dirty="0">
                <a:solidFill>
                  <a:schemeClr val="accent6"/>
                </a:solidFill>
                <a:latin typeface="Georgia" panose="02040502050405020303" pitchFamily="18" charset="0"/>
                <a:hlinkClick r:id="rId8">
                  <a:extLst>
                    <a:ext uri="{A12FA001-AC4F-418D-AE19-62706E023703}">
                      <ahyp:hlinkClr xmlns:ahyp="http://schemas.microsoft.com/office/drawing/2018/hyperlinkcolor" val="tx"/>
                    </a:ext>
                  </a:extLst>
                </a:hlinkClick>
              </a:rPr>
              <a:t>https://www.cael.org/hubfs/PLA%20Boost%20Report%20CAEL%20WICHE%20-%20October%202020.pdf</a:t>
            </a:r>
            <a:r>
              <a:rPr lang="en-US" sz="1400" dirty="0">
                <a:solidFill>
                  <a:schemeClr val="accent6"/>
                </a:solidFill>
                <a:latin typeface="Georgia" panose="02040502050405020303" pitchFamily="18" charset="0"/>
              </a:rPr>
              <a:t> </a:t>
            </a:r>
          </a:p>
          <a:p>
            <a:endParaRPr lang="en-US" sz="1400" dirty="0">
              <a:solidFill>
                <a:schemeClr val="tx1"/>
              </a:solidFill>
              <a:latin typeface="Georgia" panose="02040502050405020303" pitchFamily="18" charset="0"/>
            </a:endParaRPr>
          </a:p>
          <a:p>
            <a:endParaRPr lang="en-US" sz="14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845037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B5E3-C7FE-D8F5-280F-2D433A86CDFB}"/>
              </a:ext>
            </a:extLst>
          </p:cNvPr>
          <p:cNvSpPr>
            <a:spLocks noGrp="1"/>
          </p:cNvSpPr>
          <p:nvPr>
            <p:ph type="title"/>
          </p:nvPr>
        </p:nvSpPr>
        <p:spPr>
          <a:xfrm>
            <a:off x="859971" y="642257"/>
            <a:ext cx="9875520" cy="1356360"/>
          </a:xfrm>
        </p:spPr>
        <p:txBody>
          <a:bodyPr/>
          <a:lstStyle/>
          <a:p>
            <a:r>
              <a:rPr lang="en-US" b="1" dirty="0">
                <a:latin typeface="Georgia" panose="02040502050405020303" pitchFamily="18" charset="0"/>
              </a:rPr>
              <a:t>References</a:t>
            </a:r>
          </a:p>
        </p:txBody>
      </p:sp>
      <p:sp>
        <p:nvSpPr>
          <p:cNvPr id="4" name="Text Placeholder 3">
            <a:extLst>
              <a:ext uri="{FF2B5EF4-FFF2-40B4-BE49-F238E27FC236}">
                <a16:creationId xmlns:a16="http://schemas.microsoft.com/office/drawing/2014/main" id="{BFF9F02B-0340-4EAF-A772-4EB2991094D6}"/>
              </a:ext>
            </a:extLst>
          </p:cNvPr>
          <p:cNvSpPr>
            <a:spLocks noGrp="1"/>
          </p:cNvSpPr>
          <p:nvPr>
            <p:ph type="body" idx="2"/>
          </p:nvPr>
        </p:nvSpPr>
        <p:spPr>
          <a:xfrm>
            <a:off x="794656" y="1904999"/>
            <a:ext cx="10831286" cy="4454703"/>
          </a:xfrm>
        </p:spPr>
        <p:txBody>
          <a:bodyPr>
            <a:normAutofit lnSpcReduction="10000"/>
          </a:bodyPr>
          <a:lstStyle/>
          <a:p>
            <a:r>
              <a:rPr lang="en-US" sz="1400" dirty="0">
                <a:solidFill>
                  <a:schemeClr val="tx1"/>
                </a:solidFill>
                <a:effectLst/>
                <a:latin typeface="Georgia" panose="02040502050405020303" pitchFamily="18" charset="0"/>
              </a:rPr>
              <a:t>Couturier, L. (2023) Unpacking financial disincentives: Why and how they stymie degree-applicable credit mobility and equitable transfer outcomes. Beyond Transfer Policy Advisory Board. SOVA.2023.  </a:t>
            </a:r>
            <a:r>
              <a:rPr lang="en-US" sz="1400" dirty="0">
                <a:solidFill>
                  <a:schemeClr val="accent6"/>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https://sova.org/wp-content/uploads/2023/02/Beyond-Transfer-Unpacking-Financial-Disincentives-Feb-2023.pdf</a:t>
            </a:r>
            <a:r>
              <a:rPr lang="en-US" sz="1400" dirty="0">
                <a:solidFill>
                  <a:schemeClr val="accent6"/>
                </a:solidFill>
                <a:effectLst/>
                <a:latin typeface="Georgia" panose="02040502050405020303" pitchFamily="18" charset="0"/>
              </a:rPr>
              <a:t>   </a:t>
            </a:r>
          </a:p>
          <a:p>
            <a:r>
              <a:rPr lang="en-US" sz="1400" b="0" i="0" dirty="0">
                <a:solidFill>
                  <a:srgbClr val="05103E"/>
                </a:solidFill>
                <a:effectLst/>
                <a:latin typeface="Georgia" panose="02040502050405020303" pitchFamily="18" charset="0"/>
              </a:rPr>
              <a:t>The Aspen Institute College Excellence Program. (2023, May 18). </a:t>
            </a:r>
            <a:r>
              <a:rPr lang="en-US" sz="1400" b="0" i="1" dirty="0">
                <a:solidFill>
                  <a:srgbClr val="05103E"/>
                </a:solidFill>
                <a:effectLst/>
                <a:latin typeface="Georgia" panose="02040502050405020303" pitchFamily="18" charset="0"/>
              </a:rPr>
              <a:t>The (50) State(s) of Transfer Data - The Aspen Institute College Excellence Program</a:t>
            </a:r>
            <a:r>
              <a:rPr lang="en-US" sz="1400" b="0" i="0" dirty="0">
                <a:solidFill>
                  <a:srgbClr val="05103E"/>
                </a:solidFill>
                <a:effectLst/>
                <a:latin typeface="Georgia" panose="02040502050405020303" pitchFamily="18" charset="0"/>
              </a:rPr>
              <a:t>. </a:t>
            </a:r>
            <a:r>
              <a:rPr lang="en-US" sz="1400" b="0" i="0" dirty="0">
                <a:solidFill>
                  <a:schemeClr val="accent6"/>
                </a:solidFill>
                <a:effectLst/>
                <a:latin typeface="Georgia" panose="02040502050405020303" pitchFamily="18" charset="0"/>
                <a:hlinkClick r:id="rId4">
                  <a:extLst>
                    <a:ext uri="{A12FA001-AC4F-418D-AE19-62706E023703}">
                      <ahyp:hlinkClr xmlns:ahyp="http://schemas.microsoft.com/office/drawing/2018/hyperlinkcolor" val="tx"/>
                    </a:ext>
                  </a:extLst>
                </a:hlinkClick>
              </a:rPr>
              <a:t>https://highered.aspeninstitute.org/press/the-50-states-of-transfer-data/ </a:t>
            </a:r>
            <a:endParaRPr lang="en-US" sz="1400" b="0" i="0" dirty="0">
              <a:solidFill>
                <a:schemeClr val="accent6"/>
              </a:solidFill>
              <a:effectLst/>
              <a:latin typeface="Georgia" panose="02040502050405020303" pitchFamily="18" charset="0"/>
            </a:endParaRPr>
          </a:p>
          <a:p>
            <a:r>
              <a:rPr lang="en-US" sz="1400" b="0" i="0" dirty="0">
                <a:solidFill>
                  <a:srgbClr val="05103E"/>
                </a:solidFill>
                <a:effectLst/>
                <a:latin typeface="Georgia" panose="02040502050405020303" pitchFamily="18" charset="0"/>
              </a:rPr>
              <a:t>Rabinowitz, V., Logue, A. W., &amp; Oka, Y. (2023). Where faculty sit is where they stand. </a:t>
            </a:r>
            <a:r>
              <a:rPr lang="en-US" sz="1400" b="0" i="1" dirty="0">
                <a:solidFill>
                  <a:srgbClr val="05103E"/>
                </a:solidFill>
                <a:effectLst/>
                <a:latin typeface="Georgia" panose="02040502050405020303" pitchFamily="18" charset="0"/>
              </a:rPr>
              <a:t>Inside Higher Ed | Higher Education News, Events and Jobs</a:t>
            </a:r>
            <a:r>
              <a:rPr lang="en-US" sz="1400" b="0" i="0" dirty="0">
                <a:solidFill>
                  <a:srgbClr val="05103E"/>
                </a:solidFill>
                <a:effectLst/>
                <a:latin typeface="Georgia" panose="02040502050405020303" pitchFamily="18" charset="0"/>
              </a:rPr>
              <a:t>. </a:t>
            </a:r>
            <a:r>
              <a:rPr lang="en-US" sz="1400" b="0" i="0" dirty="0">
                <a:solidFill>
                  <a:schemeClr val="accent6"/>
                </a:solidFill>
                <a:effectLst/>
                <a:latin typeface="Georgia" panose="02040502050405020303" pitchFamily="18" charset="0"/>
                <a:hlinkClick r:id="rId5">
                  <a:extLst>
                    <a:ext uri="{A12FA001-AC4F-418D-AE19-62706E023703}">
                      <ahyp:hlinkClr xmlns:ahyp="http://schemas.microsoft.com/office/drawing/2018/hyperlinkcolor" val="tx"/>
                    </a:ext>
                  </a:extLst>
                </a:hlinkClick>
              </a:rPr>
              <a:t>https://www.insidehighered.com/opinion/blogs/beyond-transfer/2023/04/13/where-faculty-sit-where-they-stand  </a:t>
            </a:r>
            <a:endParaRPr lang="en-US" sz="1400" b="0" i="0" dirty="0">
              <a:solidFill>
                <a:schemeClr val="accent6"/>
              </a:solidFill>
              <a:effectLst/>
              <a:latin typeface="Georgia" panose="02040502050405020303" pitchFamily="18" charset="0"/>
            </a:endParaRPr>
          </a:p>
          <a:p>
            <a:r>
              <a:rPr lang="en-US" sz="1400" b="0" i="0" dirty="0">
                <a:solidFill>
                  <a:srgbClr val="05103E"/>
                </a:solidFill>
                <a:effectLst/>
                <a:latin typeface="Georgia" panose="02040502050405020303" pitchFamily="18" charset="0"/>
              </a:rPr>
              <a:t>Kurzweil, M., Pingel, S., &amp; Lin, C.-F. (2022). </a:t>
            </a:r>
            <a:r>
              <a:rPr lang="en-US" sz="1400" b="0" dirty="0">
                <a:solidFill>
                  <a:srgbClr val="05103E"/>
                </a:solidFill>
                <a:effectLst/>
                <a:latin typeface="Georgia" panose="02040502050405020303" pitchFamily="18" charset="0"/>
              </a:rPr>
              <a:t>Holistic Credit Mobility.</a:t>
            </a:r>
            <a:r>
              <a:rPr lang="en-US" sz="1400" b="0" i="1" dirty="0">
                <a:solidFill>
                  <a:srgbClr val="05103E"/>
                </a:solidFill>
                <a:effectLst/>
                <a:latin typeface="Georgia" panose="02040502050405020303" pitchFamily="18" charset="0"/>
              </a:rPr>
              <a:t> </a:t>
            </a:r>
            <a:r>
              <a:rPr lang="en-US" sz="1400" b="0" i="0" dirty="0">
                <a:solidFill>
                  <a:srgbClr val="05103E"/>
                </a:solidFill>
                <a:effectLst/>
                <a:latin typeface="Georgia" panose="02040502050405020303" pitchFamily="18" charset="0"/>
              </a:rPr>
              <a:t>Ithaka S+R. </a:t>
            </a:r>
            <a:r>
              <a:rPr lang="en-US" sz="1400" b="0" i="0" dirty="0">
                <a:solidFill>
                  <a:schemeClr val="accent6"/>
                </a:solidFill>
                <a:effectLst/>
                <a:latin typeface="Georgia" panose="02040502050405020303" pitchFamily="18" charset="0"/>
                <a:hlinkClick r:id="rId6">
                  <a:extLst>
                    <a:ext uri="{A12FA001-AC4F-418D-AE19-62706E023703}">
                      <ahyp:hlinkClr xmlns:ahyp="http://schemas.microsoft.com/office/drawing/2018/hyperlinkcolor" val="tx"/>
                    </a:ext>
                  </a:extLst>
                </a:hlinkClick>
              </a:rPr>
              <a:t>https://sr.ithaka.org/publications/holistic-credit-mobility/</a:t>
            </a:r>
            <a:r>
              <a:rPr lang="en-US" sz="1400" dirty="0">
                <a:solidFill>
                  <a:schemeClr val="accent6"/>
                </a:solidFill>
                <a:latin typeface="Georgia" panose="02040502050405020303" pitchFamily="18" charset="0"/>
                <a:hlinkClick r:id="rId6">
                  <a:extLst>
                    <a:ext uri="{A12FA001-AC4F-418D-AE19-62706E023703}">
                      <ahyp:hlinkClr xmlns:ahyp="http://schemas.microsoft.com/office/drawing/2018/hyperlinkcolor" val="tx"/>
                    </a:ext>
                  </a:extLst>
                </a:hlinkClick>
              </a:rPr>
              <a:t> </a:t>
            </a:r>
            <a:endParaRPr lang="en-US" sz="1400" dirty="0">
              <a:solidFill>
                <a:schemeClr val="accent6"/>
              </a:solidFill>
              <a:latin typeface="Georgia" panose="02040502050405020303" pitchFamily="18" charset="0"/>
            </a:endParaRPr>
          </a:p>
          <a:p>
            <a:r>
              <a:rPr lang="en-US" sz="1400" b="0" i="0" dirty="0">
                <a:solidFill>
                  <a:srgbClr val="05103E"/>
                </a:solidFill>
                <a:effectLst/>
                <a:latin typeface="Georgia" panose="02040502050405020303" pitchFamily="18" charset="0"/>
              </a:rPr>
              <a:t>Fay, M. P., Jaggars, S. S., &amp; Farakish, N. (2022). “Lost in the Shuffle”: How relationships and personalized advisement shape transfer aspirations and outcomes for community college students. </a:t>
            </a:r>
            <a:r>
              <a:rPr lang="en-US" sz="1400" b="0" i="1" dirty="0">
                <a:solidFill>
                  <a:srgbClr val="05103E"/>
                </a:solidFill>
                <a:effectLst/>
                <a:latin typeface="Georgia" panose="02040502050405020303" pitchFamily="18" charset="0"/>
              </a:rPr>
              <a:t>Community College Review</a:t>
            </a:r>
            <a:r>
              <a:rPr lang="en-US" sz="1400" b="0" i="0" dirty="0">
                <a:solidFill>
                  <a:srgbClr val="05103E"/>
                </a:solidFill>
                <a:effectLst/>
                <a:latin typeface="Georgia" panose="02040502050405020303" pitchFamily="18" charset="0"/>
              </a:rPr>
              <a:t>, </a:t>
            </a:r>
            <a:r>
              <a:rPr lang="en-US" sz="1400" b="0" i="1" dirty="0">
                <a:solidFill>
                  <a:srgbClr val="05103E"/>
                </a:solidFill>
                <a:effectLst/>
                <a:latin typeface="Georgia" panose="02040502050405020303" pitchFamily="18" charset="0"/>
              </a:rPr>
              <a:t>50</a:t>
            </a:r>
            <a:r>
              <a:rPr lang="en-US" sz="1400" b="0" i="0" dirty="0">
                <a:solidFill>
                  <a:srgbClr val="05103E"/>
                </a:solidFill>
                <a:effectLst/>
                <a:latin typeface="Georgia" panose="02040502050405020303" pitchFamily="18" charset="0"/>
              </a:rPr>
              <a:t>(4), 366–390. </a:t>
            </a:r>
            <a:r>
              <a:rPr lang="en-US" sz="1400" b="0" i="0" dirty="0">
                <a:solidFill>
                  <a:schemeClr val="accent6"/>
                </a:solidFill>
                <a:effectLst/>
                <a:latin typeface="Georgia" panose="02040502050405020303" pitchFamily="18" charset="0"/>
                <a:hlinkClick r:id="rId7">
                  <a:extLst>
                    <a:ext uri="{A12FA001-AC4F-418D-AE19-62706E023703}">
                      <ahyp:hlinkClr xmlns:ahyp="http://schemas.microsoft.com/office/drawing/2018/hyperlinkcolor" val="tx"/>
                    </a:ext>
                  </a:extLst>
                </a:hlinkClick>
              </a:rPr>
              <a:t>https://doi.org/10.1177/00915521221111468 </a:t>
            </a:r>
            <a:endParaRPr lang="en-US" sz="1400" b="0" i="0" dirty="0">
              <a:solidFill>
                <a:schemeClr val="accent6"/>
              </a:solidFill>
              <a:effectLst/>
              <a:latin typeface="Georgia" panose="02040502050405020303" pitchFamily="18" charset="0"/>
            </a:endParaRPr>
          </a:p>
          <a:p>
            <a:r>
              <a:rPr lang="en-US" sz="1400" b="0" i="0" dirty="0">
                <a:solidFill>
                  <a:srgbClr val="05103E"/>
                </a:solidFill>
                <a:effectLst/>
                <a:latin typeface="Georgia" panose="02040502050405020303" pitchFamily="18" charset="0"/>
              </a:rPr>
              <a:t>Fay, M. P. (2023, March 14). </a:t>
            </a:r>
            <a:r>
              <a:rPr lang="en-US" sz="1400" b="0" i="1" dirty="0">
                <a:solidFill>
                  <a:srgbClr val="05103E"/>
                </a:solidFill>
                <a:effectLst/>
                <a:latin typeface="Georgia" panose="02040502050405020303" pitchFamily="18" charset="0"/>
              </a:rPr>
              <a:t>Relationships matter for transfer outcomes (and everything else)</a:t>
            </a:r>
            <a:r>
              <a:rPr lang="en-US" sz="1400" b="0" i="0" dirty="0">
                <a:solidFill>
                  <a:srgbClr val="05103E"/>
                </a:solidFill>
                <a:effectLst/>
                <a:latin typeface="Georgia" panose="02040502050405020303" pitchFamily="18" charset="0"/>
              </a:rPr>
              <a:t>. Community College Research Center. </a:t>
            </a:r>
            <a:r>
              <a:rPr lang="en-US" sz="1400" b="0" i="0" dirty="0">
                <a:solidFill>
                  <a:schemeClr val="accent6"/>
                </a:solidFill>
                <a:effectLst/>
                <a:latin typeface="Georgia" panose="02040502050405020303" pitchFamily="18" charset="0"/>
                <a:hlinkClick r:id="rId8">
                  <a:extLst>
                    <a:ext uri="{A12FA001-AC4F-418D-AE19-62706E023703}">
                      <ahyp:hlinkClr xmlns:ahyp="http://schemas.microsoft.com/office/drawing/2018/hyperlinkcolor" val="tx"/>
                    </a:ext>
                  </a:extLst>
                </a:hlinkClick>
              </a:rPr>
              <a:t>https://ccrc.tc.columbia.edu/easyblog/relationships-matter-for-transfer-outcomes.html </a:t>
            </a:r>
            <a:endParaRPr lang="en-US" sz="1400" dirty="0">
              <a:solidFill>
                <a:schemeClr val="accent6"/>
              </a:solidFill>
              <a:latin typeface="Georgia" panose="02040502050405020303" pitchFamily="18" charset="0"/>
            </a:endParaRPr>
          </a:p>
          <a:p>
            <a:r>
              <a:rPr lang="en-US" sz="1400" dirty="0">
                <a:solidFill>
                  <a:schemeClr val="tx1"/>
                </a:solidFill>
                <a:effectLst/>
                <a:latin typeface="Georgia" panose="02040502050405020303" pitchFamily="18" charset="0"/>
              </a:rPr>
              <a:t>Mowreader, A. (2023). Survey: College students don’t know about support services. </a:t>
            </a:r>
            <a:r>
              <a:rPr lang="en-US" sz="1400" i="1" dirty="0">
                <a:solidFill>
                  <a:schemeClr val="tx1"/>
                </a:solidFill>
                <a:effectLst/>
                <a:latin typeface="Georgia" panose="02040502050405020303" pitchFamily="18" charset="0"/>
              </a:rPr>
              <a:t>Inside Higher Ed | Higher Education News, Events and Jobs</a:t>
            </a:r>
            <a:r>
              <a:rPr lang="en-US" sz="1400" dirty="0">
                <a:solidFill>
                  <a:schemeClr val="tx1"/>
                </a:solidFill>
                <a:effectLst/>
                <a:latin typeface="Georgia" panose="02040502050405020303" pitchFamily="18" charset="0"/>
              </a:rPr>
              <a:t>. </a:t>
            </a:r>
            <a:r>
              <a:rPr lang="en-US" sz="1400" dirty="0">
                <a:solidFill>
                  <a:schemeClr val="accent6"/>
                </a:solidFill>
                <a:effectLst/>
                <a:latin typeface="Georgia" panose="02040502050405020303" pitchFamily="18" charset="0"/>
                <a:hlinkClick r:id="rId9">
                  <a:extLst>
                    <a:ext uri="{A12FA001-AC4F-418D-AE19-62706E023703}">
                      <ahyp:hlinkClr xmlns:ahyp="http://schemas.microsoft.com/office/drawing/2018/hyperlinkcolor" val="tx"/>
                    </a:ext>
                  </a:extLst>
                </a:hlinkClick>
              </a:rPr>
              <a:t>https://www.insidehighered.com/news/student-success/college-experience/2023/07/20/survey-college-students-dont-know-about-support</a:t>
            </a:r>
            <a:r>
              <a:rPr lang="en-US" sz="1400" dirty="0">
                <a:solidFill>
                  <a:schemeClr val="accent6"/>
                </a:solidFill>
                <a:effectLst/>
                <a:latin typeface="Georgia" panose="02040502050405020303" pitchFamily="18" charset="0"/>
              </a:rPr>
              <a:t> </a:t>
            </a:r>
          </a:p>
          <a:p>
            <a:endParaRPr lang="en-US" sz="1400" dirty="0">
              <a:solidFill>
                <a:schemeClr val="accent6"/>
              </a:solidFill>
              <a:latin typeface="Georgia" panose="02040502050405020303" pitchFamily="18" charset="0"/>
            </a:endParaRPr>
          </a:p>
          <a:p>
            <a:endParaRPr lang="en-US" sz="14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2848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title"/>
          </p:nvPr>
        </p:nvSpPr>
        <p:spPr>
          <a:xfrm>
            <a:off x="933869" y="2105886"/>
            <a:ext cx="10430818" cy="2150700"/>
          </a:xfrm>
          <a:prstGeom prst="rect">
            <a:avLst/>
          </a:prstGeom>
          <a:noFill/>
          <a:ln>
            <a:noFill/>
          </a:ln>
        </p:spPr>
        <p:txBody>
          <a:bodyPr spcFirstLastPara="1" wrap="square" lIns="0" tIns="0" rIns="0" bIns="0" anchor="t" anchorCtr="0">
            <a:noAutofit/>
          </a:bodyPr>
          <a:lstStyle/>
          <a:p>
            <a:pPr marL="0" lvl="0" indent="0" rtl="0">
              <a:lnSpc>
                <a:spcPct val="80000"/>
              </a:lnSpc>
              <a:spcBef>
                <a:spcPts val="0"/>
              </a:spcBef>
              <a:spcAft>
                <a:spcPts val="0"/>
              </a:spcAft>
              <a:buSzPts val="6700"/>
              <a:buNone/>
            </a:pPr>
            <a:r>
              <a:rPr lang="en-US" sz="4400" b="1" dirty="0">
                <a:latin typeface="Georgia" panose="02040502050405020303" pitchFamily="18" charset="0"/>
              </a:rPr>
              <a:t>Student and Credit Mobility: </a:t>
            </a:r>
            <a:br>
              <a:rPr lang="en-US" sz="4400" b="1" dirty="0">
                <a:latin typeface="Georgia" panose="02040502050405020303" pitchFamily="18" charset="0"/>
              </a:rPr>
            </a:br>
            <a:r>
              <a:rPr lang="en-US" sz="4400" b="1" dirty="0">
                <a:latin typeface="Georgia" panose="02040502050405020303" pitchFamily="18" charset="0"/>
              </a:rPr>
              <a:t>Key Topics in Research and Practice</a:t>
            </a:r>
            <a:br>
              <a:rPr lang="en-US" sz="4700" dirty="0">
                <a:latin typeface="Georgia" panose="02040502050405020303" pitchFamily="18" charset="0"/>
              </a:rPr>
            </a:br>
            <a:br>
              <a:rPr lang="en-US" sz="2000" dirty="0">
                <a:latin typeface="Georgia" panose="02040502050405020303" pitchFamily="18" charset="0"/>
              </a:rPr>
            </a:br>
            <a:r>
              <a:rPr lang="en-US" sz="2500" dirty="0">
                <a:latin typeface="Georgia" panose="02040502050405020303" pitchFamily="18" charset="0"/>
              </a:rPr>
              <a:t>Emily Tichenor</a:t>
            </a:r>
            <a:br>
              <a:rPr lang="en-US" sz="2500" dirty="0">
                <a:latin typeface="Georgia" panose="02040502050405020303" pitchFamily="18" charset="0"/>
              </a:rPr>
            </a:br>
            <a:r>
              <a:rPr lang="en-US" sz="2500" dirty="0">
                <a:latin typeface="Georgia" panose="02040502050405020303" pitchFamily="18" charset="0"/>
              </a:rPr>
              <a:t>Ithaka S+R, Educational Transformation </a:t>
            </a:r>
            <a:br>
              <a:rPr lang="en-US" sz="2500" dirty="0">
                <a:latin typeface="Georgia" panose="02040502050405020303" pitchFamily="18" charset="0"/>
              </a:rPr>
            </a:br>
            <a:r>
              <a:rPr lang="en-US" sz="2500" dirty="0">
                <a:latin typeface="Georgia" panose="02040502050405020303" pitchFamily="18" charset="0"/>
              </a:rPr>
              <a:t>Program Manager, Articulation of Credit Transfer Project</a:t>
            </a:r>
            <a:br>
              <a:rPr lang="en-US" sz="4700" dirty="0">
                <a:latin typeface="Georgia" panose="02040502050405020303" pitchFamily="18" charset="0"/>
              </a:rPr>
            </a:br>
            <a:br>
              <a:rPr lang="en-US" sz="4300" dirty="0">
                <a:latin typeface="Georgia" panose="02040502050405020303" pitchFamily="18" charset="0"/>
              </a:rPr>
            </a:br>
            <a:endParaRPr lang="en-US" sz="4300" dirty="0">
              <a:latin typeface="Georgia" panose="02040502050405020303" pitchFamily="18" charset="0"/>
            </a:endParaRPr>
          </a:p>
          <a:p>
            <a:pPr marL="0" lvl="0" indent="0" algn="ctr" rtl="0">
              <a:lnSpc>
                <a:spcPct val="80000"/>
              </a:lnSpc>
              <a:spcBef>
                <a:spcPts val="0"/>
              </a:spcBef>
              <a:spcAft>
                <a:spcPts val="0"/>
              </a:spcAft>
              <a:buSzPts val="6700"/>
              <a:buNone/>
            </a:pPr>
            <a:br>
              <a:rPr lang="en-US" sz="4300" dirty="0">
                <a:latin typeface="Calibri"/>
                <a:ea typeface="Calibri"/>
                <a:cs typeface="Calibri"/>
                <a:sym typeface="Calibri"/>
              </a:rPr>
            </a:br>
            <a:endParaRPr sz="3200" dirty="0">
              <a:latin typeface="Calibri"/>
              <a:ea typeface="Calibri"/>
              <a:cs typeface="Calibri"/>
              <a:sym typeface="Calibri"/>
            </a:endParaRPr>
          </a:p>
        </p:txBody>
      </p:sp>
      <p:sp>
        <p:nvSpPr>
          <p:cNvPr id="194" name="Google Shape;194;p1"/>
          <p:cNvSpPr txBox="1">
            <a:spLocks noGrp="1"/>
          </p:cNvSpPr>
          <p:nvPr>
            <p:ph type="subTitle" idx="1"/>
          </p:nvPr>
        </p:nvSpPr>
        <p:spPr>
          <a:xfrm>
            <a:off x="933869" y="5421086"/>
            <a:ext cx="9919188" cy="31850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600"/>
              <a:buNone/>
            </a:pPr>
            <a:r>
              <a:rPr lang="en-US" sz="2500" b="0" dirty="0">
                <a:latin typeface="Georgia" panose="02040502050405020303" pitchFamily="18" charset="0"/>
                <a:ea typeface="Arial"/>
                <a:cs typeface="Arial"/>
                <a:sym typeface="Arial"/>
              </a:rPr>
              <a:t>October 17, 2023</a:t>
            </a:r>
          </a:p>
          <a:p>
            <a:pPr marL="0" lvl="0" indent="0" algn="l" rtl="0">
              <a:lnSpc>
                <a:spcPct val="100000"/>
              </a:lnSpc>
              <a:spcBef>
                <a:spcPts val="0"/>
              </a:spcBef>
              <a:spcAft>
                <a:spcPts val="0"/>
              </a:spcAft>
              <a:buSzPts val="1600"/>
              <a:buNone/>
            </a:pPr>
            <a:r>
              <a:rPr lang="en-US" sz="2500" b="0" dirty="0">
                <a:latin typeface="Georgia" panose="02040502050405020303" pitchFamily="18" charset="0"/>
                <a:ea typeface="Arial"/>
                <a:cs typeface="Arial"/>
                <a:sym typeface="Arial"/>
              </a:rPr>
              <a:t>Oklahoma Statewide Transfer Student Success Conference</a:t>
            </a:r>
            <a:endParaRPr sz="2500" b="0" dirty="0">
              <a:latin typeface="Georgia" panose="02040502050405020303" pitchFamily="18" charset="0"/>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4AEFD4E-3C68-714D-803E-EF85A323B95F}"/>
              </a:ext>
            </a:extLst>
          </p:cNvPr>
          <p:cNvSpPr>
            <a:spLocks noGrp="1"/>
          </p:cNvSpPr>
          <p:nvPr/>
        </p:nvSpPr>
        <p:spPr>
          <a:xfrm>
            <a:off x="1452913" y="6028725"/>
            <a:ext cx="523240" cy="247651"/>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mtClean="0"/>
              <a:pPr/>
              <a:t>3</a:t>
            </a:fld>
            <a:endParaRPr lang="en-US" dirty="0"/>
          </a:p>
        </p:txBody>
      </p:sp>
      <p:sp>
        <p:nvSpPr>
          <p:cNvPr id="3" name="Footer Placeholder 4">
            <a:extLst>
              <a:ext uri="{FF2B5EF4-FFF2-40B4-BE49-F238E27FC236}">
                <a16:creationId xmlns:a16="http://schemas.microsoft.com/office/drawing/2014/main" id="{234E9584-EA07-9B45-9700-4AD3524B82A0}"/>
              </a:ext>
            </a:extLst>
          </p:cNvPr>
          <p:cNvSpPr>
            <a:spLocks noGrp="1"/>
          </p:cNvSpPr>
          <p:nvPr/>
        </p:nvSpPr>
        <p:spPr>
          <a:xfrm>
            <a:off x="1976153" y="6028725"/>
            <a:ext cx="1497330" cy="247651"/>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Holistic Credit Mobility</a:t>
            </a:r>
          </a:p>
        </p:txBody>
      </p:sp>
      <p:sp>
        <p:nvSpPr>
          <p:cNvPr id="4" name="Date Placeholder 3">
            <a:extLst>
              <a:ext uri="{FF2B5EF4-FFF2-40B4-BE49-F238E27FC236}">
                <a16:creationId xmlns:a16="http://schemas.microsoft.com/office/drawing/2014/main" id="{B9865729-8F7C-E34E-AA31-9352CF6D9EB9}"/>
              </a:ext>
            </a:extLst>
          </p:cNvPr>
          <p:cNvSpPr>
            <a:spLocks noGrp="1"/>
          </p:cNvSpPr>
          <p:nvPr/>
        </p:nvSpPr>
        <p:spPr>
          <a:xfrm>
            <a:off x="3473483" y="6028725"/>
            <a:ext cx="1313180" cy="247651"/>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CA8E82-58CD-E045-8B98-B7A85B79B752}" type="datetime4">
              <a:rPr lang="en-US" smtClean="0"/>
              <a:pPr/>
              <a:t>October 13, 2023</a:t>
            </a:fld>
            <a:endParaRPr lang="en-US" dirty="0"/>
          </a:p>
        </p:txBody>
      </p:sp>
      <p:pic>
        <p:nvPicPr>
          <p:cNvPr id="1026" name="Picture 2">
            <a:extLst>
              <a:ext uri="{FF2B5EF4-FFF2-40B4-BE49-F238E27FC236}">
                <a16:creationId xmlns:a16="http://schemas.microsoft.com/office/drawing/2014/main" id="{426AF83A-B132-6A46-5E6B-8FD4DBBF7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27" y="315686"/>
            <a:ext cx="11228346" cy="622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807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4" name="Google Shape;204;p2"/>
          <p:cNvSpPr txBox="1"/>
          <p:nvPr/>
        </p:nvSpPr>
        <p:spPr>
          <a:xfrm>
            <a:off x="896177" y="633683"/>
            <a:ext cx="10541189" cy="100976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3500" b="1" dirty="0">
                <a:solidFill>
                  <a:schemeClr val="accent1"/>
                </a:solidFill>
                <a:latin typeface="Georgia" panose="02040502050405020303" pitchFamily="18" charset="0"/>
                <a:ea typeface="Corbel"/>
                <a:cs typeface="Corbel"/>
                <a:sym typeface="Corbel"/>
              </a:rPr>
              <a:t>Articulation of Credit Transfer (ACT) Project</a:t>
            </a:r>
          </a:p>
        </p:txBody>
      </p:sp>
      <p:sp>
        <p:nvSpPr>
          <p:cNvPr id="3" name="TextBox 2">
            <a:extLst>
              <a:ext uri="{FF2B5EF4-FFF2-40B4-BE49-F238E27FC236}">
                <a16:creationId xmlns:a16="http://schemas.microsoft.com/office/drawing/2014/main" id="{4A050C7B-09C8-A429-3344-D3B9934D7A61}"/>
              </a:ext>
            </a:extLst>
          </p:cNvPr>
          <p:cNvSpPr txBox="1"/>
          <p:nvPr/>
        </p:nvSpPr>
        <p:spPr>
          <a:xfrm>
            <a:off x="896177" y="1766092"/>
            <a:ext cx="9977769" cy="1255728"/>
          </a:xfrm>
          <a:prstGeom prst="rect">
            <a:avLst/>
          </a:prstGeom>
          <a:noFill/>
        </p:spPr>
        <p:txBody>
          <a:bodyPr wrap="square">
            <a:spAutoFit/>
          </a:bodyPr>
          <a:lstStyle/>
          <a:p>
            <a:pPr marL="0" marR="0" lvl="0" indent="0" algn="l" rtl="0">
              <a:lnSpc>
                <a:spcPct val="90000"/>
              </a:lnSpc>
              <a:spcBef>
                <a:spcPts val="500"/>
              </a:spcBef>
              <a:spcAft>
                <a:spcPts val="500"/>
              </a:spcAft>
              <a:buNone/>
            </a:pPr>
            <a:r>
              <a:rPr lang="en-US" sz="2800" u="none" strike="noStrike" cap="none" dirty="0">
                <a:solidFill>
                  <a:srgbClr val="000000"/>
                </a:solidFill>
                <a:latin typeface="Georgia" panose="02040502050405020303" pitchFamily="18" charset="0"/>
              </a:rPr>
              <a:t>Core Principle: Make all information about transferring to different colleges (particularly credit transfer) completely public and easily accessible.</a:t>
            </a:r>
          </a:p>
        </p:txBody>
      </p:sp>
      <p:pic>
        <p:nvPicPr>
          <p:cNvPr id="10" name="Google Shape;301;p8">
            <a:extLst>
              <a:ext uri="{FF2B5EF4-FFF2-40B4-BE49-F238E27FC236}">
                <a16:creationId xmlns:a16="http://schemas.microsoft.com/office/drawing/2014/main" id="{CD62B0C9-4067-DF02-4C98-0E512B080E79}"/>
              </a:ext>
            </a:extLst>
          </p:cNvPr>
          <p:cNvPicPr preferRelativeResize="0"/>
          <p:nvPr/>
        </p:nvPicPr>
        <p:blipFill rotWithShape="1">
          <a:blip r:embed="rId3">
            <a:alphaModFix/>
          </a:blip>
          <a:srcRect/>
          <a:stretch/>
        </p:blipFill>
        <p:spPr>
          <a:xfrm>
            <a:off x="4868667" y="3206797"/>
            <a:ext cx="6005279" cy="3017520"/>
          </a:xfrm>
          <a:prstGeom prst="rect">
            <a:avLst/>
          </a:prstGeom>
          <a:noFill/>
          <a:ln>
            <a:noFill/>
          </a:ln>
        </p:spPr>
      </p:pic>
      <p:pic>
        <p:nvPicPr>
          <p:cNvPr id="1028" name="Picture 4">
            <a:extLst>
              <a:ext uri="{FF2B5EF4-FFF2-40B4-BE49-F238E27FC236}">
                <a16:creationId xmlns:a16="http://schemas.microsoft.com/office/drawing/2014/main" id="{BFA92FF9-DECF-E739-C4DC-148500C520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143" r="38036"/>
          <a:stretch/>
        </p:blipFill>
        <p:spPr bwMode="auto">
          <a:xfrm>
            <a:off x="1318054" y="3206797"/>
            <a:ext cx="3132813" cy="3017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5D0F-788E-8D8D-331E-9CE5563CD5F7}"/>
              </a:ext>
            </a:extLst>
          </p:cNvPr>
          <p:cNvSpPr>
            <a:spLocks noGrp="1"/>
          </p:cNvSpPr>
          <p:nvPr>
            <p:ph type="title"/>
          </p:nvPr>
        </p:nvSpPr>
        <p:spPr>
          <a:xfrm>
            <a:off x="1158240" y="642672"/>
            <a:ext cx="9875520" cy="1031252"/>
          </a:xfrm>
        </p:spPr>
        <p:txBody>
          <a:bodyPr/>
          <a:lstStyle/>
          <a:p>
            <a:r>
              <a:rPr lang="en-US" b="1" dirty="0">
                <a:latin typeface="Georgia" panose="02040502050405020303" pitchFamily="18" charset="0"/>
              </a:rPr>
              <a:t>Our Purpose Today </a:t>
            </a:r>
          </a:p>
        </p:txBody>
      </p:sp>
      <p:sp>
        <p:nvSpPr>
          <p:cNvPr id="3" name="Text Placeholder 2">
            <a:extLst>
              <a:ext uri="{FF2B5EF4-FFF2-40B4-BE49-F238E27FC236}">
                <a16:creationId xmlns:a16="http://schemas.microsoft.com/office/drawing/2014/main" id="{9E70518B-71DB-D53A-806D-CCC32CDFDE01}"/>
              </a:ext>
            </a:extLst>
          </p:cNvPr>
          <p:cNvSpPr>
            <a:spLocks noGrp="1"/>
          </p:cNvSpPr>
          <p:nvPr>
            <p:ph type="body" idx="1"/>
          </p:nvPr>
        </p:nvSpPr>
        <p:spPr>
          <a:xfrm>
            <a:off x="2422071" y="4941699"/>
            <a:ext cx="8784771" cy="1161872"/>
          </a:xfrm>
        </p:spPr>
        <p:txBody>
          <a:bodyPr>
            <a:normAutofit fontScale="92500"/>
          </a:bodyPr>
          <a:lstStyle/>
          <a:p>
            <a:r>
              <a:rPr lang="en-US" sz="3000" b="0" dirty="0">
                <a:solidFill>
                  <a:schemeClr val="tx1"/>
                </a:solidFill>
                <a:latin typeface="Georgia" panose="02040502050405020303" pitchFamily="18" charset="0"/>
              </a:rPr>
              <a:t>	Why? So that </a:t>
            </a:r>
            <a:r>
              <a:rPr lang="en-US" sz="3000" b="0" u="sng" dirty="0">
                <a:solidFill>
                  <a:schemeClr val="tx1"/>
                </a:solidFill>
                <a:latin typeface="Georgia" panose="02040502050405020303" pitchFamily="18" charset="0"/>
              </a:rPr>
              <a:t>all</a:t>
            </a:r>
            <a:r>
              <a:rPr lang="en-US" sz="3000" b="0" dirty="0">
                <a:solidFill>
                  <a:schemeClr val="tx1"/>
                </a:solidFill>
                <a:latin typeface="Georgia" panose="02040502050405020303" pitchFamily="18" charset="0"/>
              </a:rPr>
              <a:t> students can reach their academic and career goals </a:t>
            </a:r>
            <a:r>
              <a:rPr lang="en-US" sz="3000" b="0" u="sng" dirty="0">
                <a:solidFill>
                  <a:schemeClr val="tx1"/>
                </a:solidFill>
                <a:latin typeface="Georgia" panose="02040502050405020303" pitchFamily="18" charset="0"/>
              </a:rPr>
              <a:t>efficiently and affordably</a:t>
            </a:r>
            <a:r>
              <a:rPr lang="en-US" sz="3000" b="0" dirty="0">
                <a:solidFill>
                  <a:schemeClr val="tx1"/>
                </a:solidFill>
                <a:latin typeface="Georgia" panose="02040502050405020303" pitchFamily="18" charset="0"/>
              </a:rPr>
              <a:t>.  </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CAE23F9-2473-5FAE-C4DB-CCF1B16C5B09}"/>
              </a:ext>
            </a:extLst>
          </p:cNvPr>
          <p:cNvPicPr>
            <a:picLocks noChangeAspect="1"/>
          </p:cNvPicPr>
          <p:nvPr/>
        </p:nvPicPr>
        <p:blipFill>
          <a:blip r:embed="rId3"/>
          <a:stretch>
            <a:fillRect/>
          </a:stretch>
        </p:blipFill>
        <p:spPr>
          <a:xfrm>
            <a:off x="1158240" y="4772635"/>
            <a:ext cx="1374648" cy="1371600"/>
          </a:xfrm>
          <a:prstGeom prst="rect">
            <a:avLst/>
          </a:prstGeom>
        </p:spPr>
      </p:pic>
      <p:pic>
        <p:nvPicPr>
          <p:cNvPr id="7" name="Picture 6" descr="A white square in a black background&#10;&#10;Description automatically generated">
            <a:extLst>
              <a:ext uri="{FF2B5EF4-FFF2-40B4-BE49-F238E27FC236}">
                <a16:creationId xmlns:a16="http://schemas.microsoft.com/office/drawing/2014/main" id="{C9F4FE3E-5AC2-0247-46DF-0F0959151795}"/>
              </a:ext>
            </a:extLst>
          </p:cNvPr>
          <p:cNvPicPr>
            <a:picLocks noChangeAspect="1"/>
          </p:cNvPicPr>
          <p:nvPr/>
        </p:nvPicPr>
        <p:blipFill>
          <a:blip r:embed="rId4"/>
          <a:stretch>
            <a:fillRect/>
          </a:stretch>
        </p:blipFill>
        <p:spPr>
          <a:xfrm>
            <a:off x="1259693" y="3165009"/>
            <a:ext cx="1374651" cy="1371603"/>
          </a:xfrm>
          <a:prstGeom prst="rect">
            <a:avLst/>
          </a:prstGeom>
        </p:spPr>
      </p:pic>
      <p:sp>
        <p:nvSpPr>
          <p:cNvPr id="8" name="Text Placeholder 2">
            <a:extLst>
              <a:ext uri="{FF2B5EF4-FFF2-40B4-BE49-F238E27FC236}">
                <a16:creationId xmlns:a16="http://schemas.microsoft.com/office/drawing/2014/main" id="{2BA7C37E-A506-A1B3-222A-31D71D28D2D3}"/>
              </a:ext>
            </a:extLst>
          </p:cNvPr>
          <p:cNvSpPr txBox="1">
            <a:spLocks/>
          </p:cNvSpPr>
          <p:nvPr/>
        </p:nvSpPr>
        <p:spPr>
          <a:xfrm>
            <a:off x="2422071" y="3307782"/>
            <a:ext cx="8860971" cy="116187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accent1"/>
              </a:buClr>
              <a:buSzPts val="1920"/>
              <a:buFont typeface="Corbel"/>
              <a:buNone/>
              <a:defRPr sz="2400" b="1" i="0" u="none" strike="noStrike" cap="none">
                <a:solidFill>
                  <a:schemeClr val="accent1"/>
                </a:solidFill>
                <a:latin typeface="Corbel"/>
                <a:ea typeface="Corbel"/>
                <a:cs typeface="Corbel"/>
                <a:sym typeface="Corbel"/>
              </a:defRPr>
            </a:lvl1pPr>
            <a:lvl2pPr marL="914400" marR="0" lvl="1" indent="-228600" algn="l" rtl="0">
              <a:lnSpc>
                <a:spcPct val="90000"/>
              </a:lnSpc>
              <a:spcBef>
                <a:spcPts val="200"/>
              </a:spcBef>
              <a:spcAft>
                <a:spcPts val="0"/>
              </a:spcAft>
              <a:buClr>
                <a:schemeClr val="accent1"/>
              </a:buClr>
              <a:buSzPts val="1600"/>
              <a:buFont typeface="Corbel"/>
              <a:buNone/>
              <a:defRPr sz="2000" b="1" i="0" u="none" strike="noStrike" cap="none">
                <a:solidFill>
                  <a:schemeClr val="accent1"/>
                </a:solidFill>
                <a:latin typeface="Corbel"/>
                <a:ea typeface="Corbel"/>
                <a:cs typeface="Corbel"/>
                <a:sym typeface="Corbel"/>
              </a:defRPr>
            </a:lvl2pPr>
            <a:lvl3pPr marL="1371600" marR="0" lvl="2" indent="-228600" algn="l" rtl="0">
              <a:lnSpc>
                <a:spcPct val="90000"/>
              </a:lnSpc>
              <a:spcBef>
                <a:spcPts val="400"/>
              </a:spcBef>
              <a:spcAft>
                <a:spcPts val="0"/>
              </a:spcAft>
              <a:buClr>
                <a:schemeClr val="accent1"/>
              </a:buClr>
              <a:buSzPts val="1440"/>
              <a:buFont typeface="Corbel"/>
              <a:buNone/>
              <a:defRPr sz="1800" b="1" i="0" u="none" strike="noStrike" cap="none">
                <a:solidFill>
                  <a:schemeClr val="accent1"/>
                </a:solidFill>
                <a:latin typeface="Corbel"/>
                <a:ea typeface="Corbel"/>
                <a:cs typeface="Corbel"/>
                <a:sym typeface="Corbel"/>
              </a:defRPr>
            </a:lvl3pPr>
            <a:lvl4pPr marL="1828800" marR="0" lvl="3"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4pPr>
            <a:lvl5pPr marL="2286000" marR="0" lvl="4"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5pPr>
            <a:lvl6pPr marL="2743200" marR="0" lvl="5"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6pPr>
            <a:lvl7pPr marL="3200400" marR="0" lvl="6"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7pPr>
            <a:lvl8pPr marL="3657600" marR="0" lvl="7"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8pPr>
            <a:lvl9pPr marL="4114800" marR="0" lvl="8" indent="-228600" algn="l" rtl="0">
              <a:lnSpc>
                <a:spcPct val="90000"/>
              </a:lnSpc>
              <a:spcBef>
                <a:spcPts val="400"/>
              </a:spcBef>
              <a:spcAft>
                <a:spcPts val="40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9pPr>
          </a:lstStyle>
          <a:p>
            <a:r>
              <a:rPr lang="en-US" sz="3000" b="0" dirty="0">
                <a:solidFill>
                  <a:schemeClr val="tx1"/>
                </a:solidFill>
                <a:latin typeface="Georgia" panose="02040502050405020303" pitchFamily="18" charset="0"/>
              </a:rPr>
              <a:t>	Explore key topics in the national conversation around transfer and credit mobility</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1F9AA955-A19E-6DA9-26A2-9AC9C2EF8B7B}"/>
              </a:ext>
            </a:extLst>
          </p:cNvPr>
          <p:cNvPicPr>
            <a:picLocks noChangeAspect="1"/>
          </p:cNvPicPr>
          <p:nvPr/>
        </p:nvPicPr>
        <p:blipFill>
          <a:blip r:embed="rId5"/>
          <a:stretch>
            <a:fillRect/>
          </a:stretch>
        </p:blipFill>
        <p:spPr>
          <a:xfrm>
            <a:off x="1262741" y="1815922"/>
            <a:ext cx="1371603" cy="1371603"/>
          </a:xfrm>
          <a:prstGeom prst="rect">
            <a:avLst/>
          </a:prstGeom>
        </p:spPr>
      </p:pic>
      <p:sp>
        <p:nvSpPr>
          <p:cNvPr id="12" name="Text Placeholder 2">
            <a:extLst>
              <a:ext uri="{FF2B5EF4-FFF2-40B4-BE49-F238E27FC236}">
                <a16:creationId xmlns:a16="http://schemas.microsoft.com/office/drawing/2014/main" id="{D83B26EF-3CAA-DFB7-A603-5FE29B857FAC}"/>
              </a:ext>
            </a:extLst>
          </p:cNvPr>
          <p:cNvSpPr txBox="1">
            <a:spLocks/>
          </p:cNvSpPr>
          <p:nvPr/>
        </p:nvSpPr>
        <p:spPr>
          <a:xfrm>
            <a:off x="2383970" y="2079011"/>
            <a:ext cx="8860971" cy="9909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accent1"/>
              </a:buClr>
              <a:buSzPts val="1920"/>
              <a:buFont typeface="Corbel"/>
              <a:buNone/>
              <a:defRPr sz="2400" b="1" i="0" u="none" strike="noStrike" cap="none">
                <a:solidFill>
                  <a:schemeClr val="accent1"/>
                </a:solidFill>
                <a:latin typeface="Corbel"/>
                <a:ea typeface="Corbel"/>
                <a:cs typeface="Corbel"/>
                <a:sym typeface="Corbel"/>
              </a:defRPr>
            </a:lvl1pPr>
            <a:lvl2pPr marL="914400" marR="0" lvl="1" indent="-228600" algn="l" rtl="0">
              <a:lnSpc>
                <a:spcPct val="90000"/>
              </a:lnSpc>
              <a:spcBef>
                <a:spcPts val="200"/>
              </a:spcBef>
              <a:spcAft>
                <a:spcPts val="0"/>
              </a:spcAft>
              <a:buClr>
                <a:schemeClr val="accent1"/>
              </a:buClr>
              <a:buSzPts val="1600"/>
              <a:buFont typeface="Corbel"/>
              <a:buNone/>
              <a:defRPr sz="2000" b="1" i="0" u="none" strike="noStrike" cap="none">
                <a:solidFill>
                  <a:schemeClr val="accent1"/>
                </a:solidFill>
                <a:latin typeface="Corbel"/>
                <a:ea typeface="Corbel"/>
                <a:cs typeface="Corbel"/>
                <a:sym typeface="Corbel"/>
              </a:defRPr>
            </a:lvl2pPr>
            <a:lvl3pPr marL="1371600" marR="0" lvl="2" indent="-228600" algn="l" rtl="0">
              <a:lnSpc>
                <a:spcPct val="90000"/>
              </a:lnSpc>
              <a:spcBef>
                <a:spcPts val="400"/>
              </a:spcBef>
              <a:spcAft>
                <a:spcPts val="0"/>
              </a:spcAft>
              <a:buClr>
                <a:schemeClr val="accent1"/>
              </a:buClr>
              <a:buSzPts val="1440"/>
              <a:buFont typeface="Corbel"/>
              <a:buNone/>
              <a:defRPr sz="1800" b="1" i="0" u="none" strike="noStrike" cap="none">
                <a:solidFill>
                  <a:schemeClr val="accent1"/>
                </a:solidFill>
                <a:latin typeface="Corbel"/>
                <a:ea typeface="Corbel"/>
                <a:cs typeface="Corbel"/>
                <a:sym typeface="Corbel"/>
              </a:defRPr>
            </a:lvl3pPr>
            <a:lvl4pPr marL="1828800" marR="0" lvl="3"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4pPr>
            <a:lvl5pPr marL="2286000" marR="0" lvl="4"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5pPr>
            <a:lvl6pPr marL="2743200" marR="0" lvl="5"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6pPr>
            <a:lvl7pPr marL="3200400" marR="0" lvl="6"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7pPr>
            <a:lvl8pPr marL="3657600" marR="0" lvl="7" indent="-228600" algn="l" rtl="0">
              <a:lnSpc>
                <a:spcPct val="90000"/>
              </a:lnSpc>
              <a:spcBef>
                <a:spcPts val="400"/>
              </a:spcBef>
              <a:spcAft>
                <a:spcPts val="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8pPr>
            <a:lvl9pPr marL="4114800" marR="0" lvl="8" indent="-228600" algn="l" rtl="0">
              <a:lnSpc>
                <a:spcPct val="90000"/>
              </a:lnSpc>
              <a:spcBef>
                <a:spcPts val="400"/>
              </a:spcBef>
              <a:spcAft>
                <a:spcPts val="400"/>
              </a:spcAft>
              <a:buClr>
                <a:schemeClr val="accent1"/>
              </a:buClr>
              <a:buSzPts val="1280"/>
              <a:buFont typeface="Corbel"/>
              <a:buNone/>
              <a:defRPr sz="1600" b="1" i="0" u="none" strike="noStrike" cap="none">
                <a:solidFill>
                  <a:schemeClr val="accent1"/>
                </a:solidFill>
                <a:latin typeface="Corbel"/>
                <a:ea typeface="Corbel"/>
                <a:cs typeface="Corbel"/>
                <a:sym typeface="Corbel"/>
              </a:defRPr>
            </a:lvl9pPr>
          </a:lstStyle>
          <a:p>
            <a:r>
              <a:rPr lang="en-US" sz="3000" b="0" dirty="0">
                <a:solidFill>
                  <a:schemeClr val="tx1"/>
                </a:solidFill>
                <a:latin typeface="Georgia" panose="02040502050405020303" pitchFamily="18" charset="0"/>
              </a:rPr>
              <a:t>	Understand the credit mobility landscape</a:t>
            </a:r>
          </a:p>
        </p:txBody>
      </p:sp>
    </p:spTree>
    <p:extLst>
      <p:ext uri="{BB962C8B-B14F-4D97-AF65-F5344CB8AC3E}">
        <p14:creationId xmlns:p14="http://schemas.microsoft.com/office/powerpoint/2010/main" val="14595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60B8-CFD3-D4B1-7772-6B8354B11DD1}"/>
              </a:ext>
            </a:extLst>
          </p:cNvPr>
          <p:cNvSpPr>
            <a:spLocks noGrp="1"/>
          </p:cNvSpPr>
          <p:nvPr>
            <p:ph type="title"/>
          </p:nvPr>
        </p:nvSpPr>
        <p:spPr/>
        <p:txBody>
          <a:bodyPr/>
          <a:lstStyle/>
          <a:p>
            <a:r>
              <a:rPr lang="en-US" b="1" dirty="0">
                <a:latin typeface="Georgia" panose="02040502050405020303" pitchFamily="18" charset="0"/>
              </a:rPr>
              <a:t>Key Facts and Figures</a:t>
            </a:r>
          </a:p>
        </p:txBody>
      </p:sp>
      <p:sp>
        <p:nvSpPr>
          <p:cNvPr id="12" name="Text Placeholder 11">
            <a:extLst>
              <a:ext uri="{FF2B5EF4-FFF2-40B4-BE49-F238E27FC236}">
                <a16:creationId xmlns:a16="http://schemas.microsoft.com/office/drawing/2014/main" id="{2154BF0A-19B1-99AE-7A9A-5E3685A81563}"/>
              </a:ext>
            </a:extLst>
          </p:cNvPr>
          <p:cNvSpPr>
            <a:spLocks noGrp="1"/>
          </p:cNvSpPr>
          <p:nvPr>
            <p:ph type="body" idx="1"/>
          </p:nvPr>
        </p:nvSpPr>
        <p:spPr>
          <a:xfrm>
            <a:off x="1143000" y="1772910"/>
            <a:ext cx="9875520" cy="4671433"/>
          </a:xfrm>
        </p:spPr>
        <p:txBody>
          <a:bodyPr>
            <a:normAutofit lnSpcReduction="10000"/>
          </a:bodyPr>
          <a:lstStyle/>
          <a:p>
            <a:pPr marL="571500" indent="-342900">
              <a:buFont typeface="Arial" panose="020B0604020202020204" pitchFamily="34" charset="0"/>
              <a:buChar char="•"/>
            </a:pPr>
            <a:r>
              <a:rPr lang="en-US" sz="2000" b="0" i="0" u="sng" strike="noStrike" dirty="0">
                <a:solidFill>
                  <a:schemeClr val="accent6"/>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45 percent of Associate degree holders and 67 percent of Bachelor degree holders</a:t>
            </a:r>
            <a:r>
              <a:rPr lang="en-US" sz="2000" b="0" i="0" u="none" strike="noStrike" dirty="0">
                <a:solidFill>
                  <a:schemeClr val="accent6"/>
                </a:solidFill>
                <a:effectLst/>
                <a:latin typeface="Georgia" panose="02040502050405020303" pitchFamily="18" charset="0"/>
              </a:rPr>
              <a:t> </a:t>
            </a:r>
            <a:r>
              <a:rPr lang="en-US" sz="2000" b="0" i="0" u="none" strike="noStrike" dirty="0">
                <a:solidFill>
                  <a:srgbClr val="000000"/>
                </a:solidFill>
                <a:effectLst/>
                <a:latin typeface="Georgia" panose="02040502050405020303" pitchFamily="18" charset="0"/>
              </a:rPr>
              <a:t>have transcripts from multiple institutions</a:t>
            </a:r>
          </a:p>
          <a:p>
            <a:pPr marL="228600" indent="0"/>
            <a:endParaRPr lang="en-US" sz="2000" b="0" i="0" u="none" strike="noStrike" dirty="0">
              <a:solidFill>
                <a:srgbClr val="000000"/>
              </a:solidFill>
              <a:effectLst/>
              <a:latin typeface="Georgia" panose="02040502050405020303" pitchFamily="18" charset="0"/>
            </a:endParaRPr>
          </a:p>
          <a:p>
            <a:pPr marL="571500" indent="-342900">
              <a:buFont typeface="Arial" panose="020B0604020202020204" pitchFamily="34" charset="0"/>
              <a:buChar char="•"/>
            </a:pPr>
            <a:r>
              <a:rPr lang="en-US" sz="2000" b="0" i="0" u="none" strike="noStrike" dirty="0">
                <a:solidFill>
                  <a:srgbClr val="000000"/>
                </a:solidFill>
                <a:effectLst/>
                <a:latin typeface="Georgia" panose="02040502050405020303" pitchFamily="18" charset="0"/>
              </a:rPr>
              <a:t>Dual enrolled high school students now account for over </a:t>
            </a:r>
            <a:r>
              <a:rPr lang="en-US" sz="2000" b="0" i="0" u="sng" strike="noStrike" dirty="0">
                <a:solidFill>
                  <a:schemeClr val="accent6"/>
                </a:solidFill>
                <a:effectLst/>
                <a:latin typeface="Georgia" panose="02040502050405020303" pitchFamily="18" charset="0"/>
                <a:hlinkClick r:id="rId4">
                  <a:extLst>
                    <a:ext uri="{A12FA001-AC4F-418D-AE19-62706E023703}">
                      <ahyp:hlinkClr xmlns:ahyp="http://schemas.microsoft.com/office/drawing/2018/hyperlinkcolor" val="tx"/>
                    </a:ext>
                  </a:extLst>
                </a:hlinkClick>
              </a:rPr>
              <a:t>16 percent</a:t>
            </a:r>
            <a:r>
              <a:rPr lang="en-US" sz="2000" b="0" i="0" u="none" strike="noStrike" dirty="0">
                <a:solidFill>
                  <a:schemeClr val="accent6"/>
                </a:solidFill>
                <a:effectLst/>
                <a:latin typeface="Georgia" panose="02040502050405020303" pitchFamily="18" charset="0"/>
              </a:rPr>
              <a:t> </a:t>
            </a:r>
            <a:r>
              <a:rPr lang="en-US" sz="2000" b="0" i="0" u="none" strike="noStrike" dirty="0">
                <a:solidFill>
                  <a:srgbClr val="000000"/>
                </a:solidFill>
                <a:effectLst/>
                <a:latin typeface="Georgia" panose="02040502050405020303" pitchFamily="18" charset="0"/>
              </a:rPr>
              <a:t>of community college students nationwide</a:t>
            </a:r>
          </a:p>
          <a:p>
            <a:pPr marL="228600" indent="0"/>
            <a:endParaRPr lang="en-US" sz="2000" b="0" dirty="0">
              <a:solidFill>
                <a:srgbClr val="000000"/>
              </a:solidFill>
              <a:latin typeface="Georgia" panose="02040502050405020303" pitchFamily="18" charset="0"/>
            </a:endParaRPr>
          </a:p>
          <a:p>
            <a:pPr marL="571500" indent="-342900">
              <a:buFont typeface="Arial" panose="020B0604020202020204" pitchFamily="34" charset="0"/>
              <a:buChar char="•"/>
            </a:pPr>
            <a:r>
              <a:rPr lang="en-US" sz="2000" b="0" i="0" u="sng" strike="noStrike" dirty="0">
                <a:solidFill>
                  <a:schemeClr val="accent6"/>
                </a:solidFill>
                <a:effectLst/>
                <a:latin typeface="Georgia" panose="02040502050405020303" pitchFamily="18" charset="0"/>
                <a:hlinkClick r:id="rId5">
                  <a:extLst>
                    <a:ext uri="{A12FA001-AC4F-418D-AE19-62706E023703}">
                      <ahyp:hlinkClr xmlns:ahyp="http://schemas.microsoft.com/office/drawing/2018/hyperlinkcolor" val="tx"/>
                    </a:ext>
                  </a:extLst>
                </a:hlinkClick>
              </a:rPr>
              <a:t>Over 40 million Americans</a:t>
            </a:r>
            <a:r>
              <a:rPr lang="en-US" sz="2000" b="0" i="0" u="none" strike="noStrike" dirty="0">
                <a:solidFill>
                  <a:schemeClr val="accent6"/>
                </a:solidFill>
                <a:effectLst/>
                <a:latin typeface="Georgia" panose="02040502050405020303" pitchFamily="18" charset="0"/>
              </a:rPr>
              <a:t> </a:t>
            </a:r>
            <a:r>
              <a:rPr lang="en-US" sz="2000" b="0" i="0" u="none" strike="noStrike" dirty="0">
                <a:solidFill>
                  <a:srgbClr val="000000"/>
                </a:solidFill>
                <a:effectLst/>
                <a:latin typeface="Georgia" panose="02040502050405020303" pitchFamily="18" charset="0"/>
              </a:rPr>
              <a:t>now fall into the category of “some college, no credential”</a:t>
            </a:r>
          </a:p>
          <a:p>
            <a:pPr marL="228600" indent="0"/>
            <a:endParaRPr lang="en-US" sz="2000" b="0" i="0" u="none" strike="noStrike" dirty="0">
              <a:solidFill>
                <a:srgbClr val="000000"/>
              </a:solidFill>
              <a:effectLst/>
              <a:latin typeface="Georgia" panose="02040502050405020303" pitchFamily="18" charset="0"/>
            </a:endParaRPr>
          </a:p>
          <a:p>
            <a:pPr marL="571500" indent="-342900">
              <a:buFont typeface="Arial" panose="020B0604020202020204" pitchFamily="34" charset="0"/>
              <a:buChar char="•"/>
            </a:pPr>
            <a:r>
              <a:rPr lang="en-US" sz="2000" b="0" i="0" u="none" strike="noStrike" dirty="0">
                <a:solidFill>
                  <a:schemeClr val="accent6"/>
                </a:solidFill>
                <a:effectLst/>
                <a:latin typeface="Georgia" panose="02040502050405020303" pitchFamily="18" charset="0"/>
                <a:hlinkClick r:id="rId6">
                  <a:extLst>
                    <a:ext uri="{A12FA001-AC4F-418D-AE19-62706E023703}">
                      <ahyp:hlinkClr xmlns:ahyp="http://schemas.microsoft.com/office/drawing/2018/hyperlinkcolor" val="tx"/>
                    </a:ext>
                  </a:extLst>
                </a:hlinkClick>
              </a:rPr>
              <a:t>80%</a:t>
            </a:r>
            <a:r>
              <a:rPr lang="en-US" sz="2000" b="0" i="0" u="none" strike="noStrike" dirty="0">
                <a:solidFill>
                  <a:schemeClr val="accent6"/>
                </a:solidFill>
                <a:effectLst/>
                <a:latin typeface="Georgia" panose="02040502050405020303" pitchFamily="18" charset="0"/>
              </a:rPr>
              <a:t> </a:t>
            </a:r>
            <a:r>
              <a:rPr lang="en-US" sz="2000" b="0" i="0" u="none" strike="noStrike" dirty="0">
                <a:solidFill>
                  <a:srgbClr val="000000"/>
                </a:solidFill>
                <a:effectLst/>
                <a:latin typeface="Georgia" panose="02040502050405020303" pitchFamily="18" charset="0"/>
              </a:rPr>
              <a:t>of community college students indicate a bachelor’s degree is their goal, but only </a:t>
            </a:r>
            <a:r>
              <a:rPr lang="en-US" sz="2000" b="0" dirty="0">
                <a:solidFill>
                  <a:schemeClr val="accent6"/>
                </a:solidFill>
                <a:latin typeface="Georgia" panose="02040502050405020303" pitchFamily="18" charset="0"/>
                <a:hlinkClick r:id="rId7">
                  <a:extLst>
                    <a:ext uri="{A12FA001-AC4F-418D-AE19-62706E023703}">
                      <ahyp:hlinkClr xmlns:ahyp="http://schemas.microsoft.com/office/drawing/2018/hyperlinkcolor" val="tx"/>
                    </a:ext>
                  </a:extLst>
                </a:hlinkClick>
              </a:rPr>
              <a:t>32%</a:t>
            </a:r>
            <a:r>
              <a:rPr lang="en-US" sz="2000" b="0" dirty="0">
                <a:solidFill>
                  <a:schemeClr val="accent6"/>
                </a:solidFill>
                <a:latin typeface="Georgia" panose="02040502050405020303" pitchFamily="18" charset="0"/>
              </a:rPr>
              <a:t> </a:t>
            </a:r>
            <a:r>
              <a:rPr lang="en-US" sz="2000" b="0" dirty="0">
                <a:solidFill>
                  <a:schemeClr val="tx1"/>
                </a:solidFill>
                <a:latin typeface="Georgia" panose="02040502050405020303" pitchFamily="18" charset="0"/>
              </a:rPr>
              <a:t>who entered in Fall 2015 transferred within 6 years to a 4-year institution</a:t>
            </a:r>
            <a:endParaRPr lang="en-US" sz="2000" b="0" i="0" u="none" strike="noStrike" dirty="0">
              <a:solidFill>
                <a:schemeClr val="tx1"/>
              </a:solidFill>
              <a:effectLst/>
              <a:latin typeface="Georgia" panose="02040502050405020303" pitchFamily="18" charset="0"/>
            </a:endParaRPr>
          </a:p>
          <a:p>
            <a:pPr marL="571500" indent="-342900">
              <a:buFont typeface="Arial" panose="020B0604020202020204" pitchFamily="34" charset="0"/>
              <a:buChar char="•"/>
            </a:pPr>
            <a:endParaRPr lang="en-US" sz="2000" b="0" i="0" u="none" strike="noStrike" dirty="0">
              <a:solidFill>
                <a:srgbClr val="000000"/>
              </a:solidFill>
              <a:effectLst/>
              <a:latin typeface="Georgia" panose="02040502050405020303" pitchFamily="18" charset="0"/>
            </a:endParaRPr>
          </a:p>
          <a:p>
            <a:pPr marL="571500" indent="-342900">
              <a:buFont typeface="Arial" panose="020B0604020202020204" pitchFamily="34" charset="0"/>
              <a:buChar char="•"/>
            </a:pPr>
            <a:r>
              <a:rPr lang="en-US" sz="2000" b="0" i="0" u="none" strike="noStrike" dirty="0">
                <a:solidFill>
                  <a:schemeClr val="accent6"/>
                </a:solidFill>
                <a:effectLst/>
                <a:latin typeface="Georgia" panose="02040502050405020303" pitchFamily="18" charset="0"/>
                <a:hlinkClick r:id="rId8">
                  <a:extLst>
                    <a:ext uri="{A12FA001-AC4F-418D-AE19-62706E023703}">
                      <ahyp:hlinkClr xmlns:ahyp="http://schemas.microsoft.com/office/drawing/2018/hyperlinkcolor" val="tx"/>
                    </a:ext>
                  </a:extLst>
                </a:hlinkClick>
              </a:rPr>
              <a:t>1/3 of veterans </a:t>
            </a:r>
            <a:r>
              <a:rPr lang="en-US" sz="2000" b="0" i="0" u="none" strike="noStrike" dirty="0">
                <a:solidFill>
                  <a:srgbClr val="000000"/>
                </a:solidFill>
                <a:effectLst/>
                <a:latin typeface="Georgia" panose="02040502050405020303" pitchFamily="18" charset="0"/>
              </a:rPr>
              <a:t>hold a certificate or certification, but no additional education</a:t>
            </a:r>
          </a:p>
          <a:p>
            <a:pPr marL="228600" indent="0"/>
            <a:endParaRPr lang="en-US" sz="2000" b="0" i="0" u="none" strike="noStrike" dirty="0">
              <a:solidFill>
                <a:srgbClr val="000000"/>
              </a:solidFill>
              <a:effectLst/>
              <a:latin typeface="Georgia" panose="02040502050405020303" pitchFamily="18" charset="0"/>
            </a:endParaRPr>
          </a:p>
          <a:p>
            <a:pPr marL="571500" indent="-342900">
              <a:buFont typeface="Arial" panose="020B0604020202020204" pitchFamily="34" charset="0"/>
              <a:buChar char="•"/>
            </a:pPr>
            <a:r>
              <a:rPr lang="en-US" sz="2000" b="0" dirty="0">
                <a:solidFill>
                  <a:schemeClr val="tx1"/>
                </a:solidFill>
                <a:latin typeface="Georgia" panose="02040502050405020303" pitchFamily="18" charset="0"/>
              </a:rPr>
              <a:t>While a majority of institutions </a:t>
            </a:r>
            <a:r>
              <a:rPr lang="en-US" sz="2000" b="0" dirty="0">
                <a:solidFill>
                  <a:srgbClr val="000000"/>
                </a:solidFill>
                <a:latin typeface="Georgia" panose="02040502050405020303" pitchFamily="18" charset="0"/>
              </a:rPr>
              <a:t>offer credit for prior learning, only </a:t>
            </a:r>
            <a:r>
              <a:rPr lang="en-US" sz="2000" b="0" dirty="0">
                <a:solidFill>
                  <a:schemeClr val="accent6">
                    <a:lumMod val="75000"/>
                  </a:schemeClr>
                </a:solidFill>
                <a:latin typeface="Georgia" panose="02040502050405020303" pitchFamily="18" charset="0"/>
                <a:hlinkClick r:id="rId9">
                  <a:extLst>
                    <a:ext uri="{A12FA001-AC4F-418D-AE19-62706E023703}">
                      <ahyp:hlinkClr xmlns:ahyp="http://schemas.microsoft.com/office/drawing/2018/hyperlinkcolor" val="tx"/>
                    </a:ext>
                  </a:extLst>
                </a:hlinkClick>
              </a:rPr>
              <a:t>11 percent of adults reported earning CPL</a:t>
            </a:r>
            <a:r>
              <a:rPr lang="en-US" sz="2000" b="0" dirty="0">
                <a:solidFill>
                  <a:schemeClr val="accent6">
                    <a:lumMod val="75000"/>
                  </a:schemeClr>
                </a:solidFill>
                <a:latin typeface="Georgia" panose="02040502050405020303" pitchFamily="18" charset="0"/>
              </a:rPr>
              <a:t> </a:t>
            </a:r>
            <a:r>
              <a:rPr lang="en-US" sz="2000" b="0" dirty="0">
                <a:solidFill>
                  <a:schemeClr val="tx1"/>
                </a:solidFill>
                <a:latin typeface="Georgia" panose="02040502050405020303" pitchFamily="18" charset="0"/>
              </a:rPr>
              <a:t>in recent studies</a:t>
            </a:r>
          </a:p>
          <a:p>
            <a:pPr marL="571500" indent="-342900">
              <a:buFont typeface="Arial" panose="020B0604020202020204" pitchFamily="34" charset="0"/>
              <a:buChar char="•"/>
            </a:pPr>
            <a:endParaRPr lang="en-US" sz="2000" dirty="0">
              <a:latin typeface="Georgia" panose="02040502050405020303" pitchFamily="18" charset="0"/>
            </a:endParaRPr>
          </a:p>
        </p:txBody>
      </p:sp>
    </p:spTree>
    <p:extLst>
      <p:ext uri="{BB962C8B-B14F-4D97-AF65-F5344CB8AC3E}">
        <p14:creationId xmlns:p14="http://schemas.microsoft.com/office/powerpoint/2010/main" val="23951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59DE-D85B-4616-4443-A47AC183A303}"/>
              </a:ext>
            </a:extLst>
          </p:cNvPr>
          <p:cNvSpPr>
            <a:spLocks noGrp="1"/>
          </p:cNvSpPr>
          <p:nvPr>
            <p:ph type="title"/>
          </p:nvPr>
        </p:nvSpPr>
        <p:spPr/>
        <p:txBody>
          <a:bodyPr/>
          <a:lstStyle/>
          <a:p>
            <a:r>
              <a:rPr lang="en-US" b="1" dirty="0">
                <a:latin typeface="Georgia" panose="02040502050405020303" pitchFamily="18" charset="0"/>
              </a:rPr>
              <a:t>Modern, Mobile, Multidirectional</a:t>
            </a:r>
          </a:p>
        </p:txBody>
      </p:sp>
      <p:pic>
        <p:nvPicPr>
          <p:cNvPr id="14" name="Picture 13">
            <a:extLst>
              <a:ext uri="{FF2B5EF4-FFF2-40B4-BE49-F238E27FC236}">
                <a16:creationId xmlns:a16="http://schemas.microsoft.com/office/drawing/2014/main" id="{462E2E33-8A4F-49AC-44FA-76BC98BCFB78}"/>
              </a:ext>
            </a:extLst>
          </p:cNvPr>
          <p:cNvPicPr>
            <a:picLocks noChangeAspect="1"/>
          </p:cNvPicPr>
          <p:nvPr/>
        </p:nvPicPr>
        <p:blipFill rotWithShape="1">
          <a:blip r:embed="rId3">
            <a:extLst>
              <a:ext uri="{28A0092B-C50C-407E-A947-70E740481C1C}">
                <a14:useLocalDpi xmlns:a14="http://schemas.microsoft.com/office/drawing/2010/main" val="0"/>
              </a:ext>
            </a:extLst>
          </a:blip>
          <a:srcRect t="24171" b="23924"/>
          <a:stretch/>
        </p:blipFill>
        <p:spPr>
          <a:xfrm>
            <a:off x="830553" y="2642042"/>
            <a:ext cx="4993882" cy="2592026"/>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854F66D7-561F-CD0E-7183-D3495419D558}"/>
              </a:ext>
            </a:extLst>
          </p:cNvPr>
          <p:cNvPicPr>
            <a:picLocks noChangeAspect="1"/>
          </p:cNvPicPr>
          <p:nvPr/>
        </p:nvPicPr>
        <p:blipFill>
          <a:blip r:embed="rId4"/>
          <a:stretch>
            <a:fillRect/>
          </a:stretch>
        </p:blipFill>
        <p:spPr>
          <a:xfrm rot="16200000">
            <a:off x="6279774" y="2795055"/>
            <a:ext cx="2291080" cy="228600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A6F0A17A-FAB5-3AF2-627C-7A7306513ECD}"/>
              </a:ext>
            </a:extLst>
          </p:cNvPr>
          <p:cNvPicPr>
            <a:picLocks noChangeAspect="1"/>
          </p:cNvPicPr>
          <p:nvPr/>
        </p:nvPicPr>
        <p:blipFill rotWithShape="1">
          <a:blip r:embed="rId5"/>
          <a:srcRect t="6353" b="9438"/>
          <a:stretch/>
        </p:blipFill>
        <p:spPr>
          <a:xfrm>
            <a:off x="8283698" y="2440795"/>
            <a:ext cx="3077749" cy="2596896"/>
          </a:xfrm>
          <a:prstGeom prst="rect">
            <a:avLst/>
          </a:prstGeom>
        </p:spPr>
      </p:pic>
      <p:cxnSp>
        <p:nvCxnSpPr>
          <p:cNvPr id="20" name="Straight Connector 19">
            <a:extLst>
              <a:ext uri="{FF2B5EF4-FFF2-40B4-BE49-F238E27FC236}">
                <a16:creationId xmlns:a16="http://schemas.microsoft.com/office/drawing/2014/main" id="{5FB6E4FE-20D5-0427-0F8E-BDC6A17DEA9B}"/>
              </a:ext>
            </a:extLst>
          </p:cNvPr>
          <p:cNvCxnSpPr>
            <a:cxnSpLocks/>
          </p:cNvCxnSpPr>
          <p:nvPr/>
        </p:nvCxnSpPr>
        <p:spPr>
          <a:xfrm>
            <a:off x="5824435" y="2111829"/>
            <a:ext cx="0" cy="32548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88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83D637-8D46-8882-3119-560381B0854B}"/>
              </a:ext>
            </a:extLst>
          </p:cNvPr>
          <p:cNvPicPr>
            <a:picLocks noChangeAspect="1"/>
          </p:cNvPicPr>
          <p:nvPr/>
        </p:nvPicPr>
        <p:blipFill rotWithShape="1">
          <a:blip r:embed="rId3"/>
          <a:srcRect l="25714" t="12912" r="38214" b="2151"/>
          <a:stretch/>
        </p:blipFill>
        <p:spPr>
          <a:xfrm>
            <a:off x="1083864" y="624380"/>
            <a:ext cx="4397827" cy="5609239"/>
          </a:xfrm>
          <a:prstGeom prst="rect">
            <a:avLst/>
          </a:prstGeom>
        </p:spPr>
      </p:pic>
      <p:sp>
        <p:nvSpPr>
          <p:cNvPr id="2" name="TextBox 1">
            <a:extLst>
              <a:ext uri="{FF2B5EF4-FFF2-40B4-BE49-F238E27FC236}">
                <a16:creationId xmlns:a16="http://schemas.microsoft.com/office/drawing/2014/main" id="{AC9CC9B9-AE2E-324F-28FB-6ADF4A170227}"/>
              </a:ext>
            </a:extLst>
          </p:cNvPr>
          <p:cNvSpPr txBox="1"/>
          <p:nvPr/>
        </p:nvSpPr>
        <p:spPr>
          <a:xfrm>
            <a:off x="5980670" y="2151727"/>
            <a:ext cx="5127466" cy="2554545"/>
          </a:xfrm>
          <a:prstGeom prst="rect">
            <a:avLst/>
          </a:prstGeom>
          <a:noFill/>
        </p:spPr>
        <p:txBody>
          <a:bodyPr wrap="square" rtlCol="0">
            <a:spAutoFit/>
          </a:bodyPr>
          <a:lstStyle/>
          <a:p>
            <a:pPr algn="ctr"/>
            <a:r>
              <a:rPr lang="en-US" sz="4000" b="1" dirty="0">
                <a:latin typeface="Georgia" panose="02040502050405020303" pitchFamily="18" charset="0"/>
              </a:rPr>
              <a:t>An Uncomfortable Reality</a:t>
            </a:r>
          </a:p>
          <a:p>
            <a:pPr algn="ctr"/>
            <a:br>
              <a:rPr lang="en-US" sz="4000" b="1" dirty="0">
                <a:latin typeface="Georgia" panose="02040502050405020303" pitchFamily="18" charset="0"/>
              </a:rPr>
            </a:br>
            <a:r>
              <a:rPr lang="en-US" sz="4000" b="1" dirty="0">
                <a:latin typeface="Georgia" panose="02040502050405020303" pitchFamily="18" charset="0"/>
              </a:rPr>
              <a:t>The $ and ¢</a:t>
            </a:r>
          </a:p>
        </p:txBody>
      </p:sp>
    </p:spTree>
    <p:extLst>
      <p:ext uri="{BB962C8B-B14F-4D97-AF65-F5344CB8AC3E}">
        <p14:creationId xmlns:p14="http://schemas.microsoft.com/office/powerpoint/2010/main" val="28726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60B8-CFD3-D4B1-7772-6B8354B11DD1}"/>
              </a:ext>
            </a:extLst>
          </p:cNvPr>
          <p:cNvSpPr>
            <a:spLocks noGrp="1"/>
          </p:cNvSpPr>
          <p:nvPr>
            <p:ph type="title"/>
          </p:nvPr>
        </p:nvSpPr>
        <p:spPr>
          <a:xfrm>
            <a:off x="1000125" y="887184"/>
            <a:ext cx="9982200" cy="1400989"/>
          </a:xfrm>
        </p:spPr>
        <p:txBody>
          <a:bodyPr>
            <a:normAutofit fontScale="90000"/>
          </a:bodyPr>
          <a:lstStyle/>
          <a:p>
            <a:r>
              <a:rPr lang="en-US" b="1" dirty="0">
                <a:latin typeface="Georgia" panose="02040502050405020303" pitchFamily="18" charset="0"/>
              </a:rPr>
              <a:t>The (50) State(s) of Transfer Data</a:t>
            </a:r>
            <a:br>
              <a:rPr lang="en-US" b="1" dirty="0">
                <a:latin typeface="Georgia" panose="02040502050405020303" pitchFamily="18" charset="0"/>
              </a:rPr>
            </a:br>
            <a:br>
              <a:rPr lang="en-US" sz="1500" b="1" dirty="0">
                <a:latin typeface="Georgia" panose="02040502050405020303" pitchFamily="18" charset="0"/>
              </a:rPr>
            </a:br>
            <a:r>
              <a:rPr lang="en-US" sz="2600" b="1" dirty="0">
                <a:latin typeface="Georgia" panose="02040502050405020303" pitchFamily="18" charset="0"/>
              </a:rPr>
              <a:t>New analysis </a:t>
            </a:r>
            <a:r>
              <a:rPr lang="en-US" sz="2500" b="1" dirty="0">
                <a:latin typeface="Georgia" panose="02040502050405020303" pitchFamily="18" charset="0"/>
              </a:rPr>
              <a:t>conducted by the Aspen Institute College Excellence Program and the Community College Research Center</a:t>
            </a:r>
          </a:p>
        </p:txBody>
      </p:sp>
      <p:sp>
        <p:nvSpPr>
          <p:cNvPr id="13" name="TextBox 12">
            <a:extLst>
              <a:ext uri="{FF2B5EF4-FFF2-40B4-BE49-F238E27FC236}">
                <a16:creationId xmlns:a16="http://schemas.microsoft.com/office/drawing/2014/main" id="{CBC49D60-5F3E-D599-F478-CFD578F09DBD}"/>
              </a:ext>
            </a:extLst>
          </p:cNvPr>
          <p:cNvSpPr txBox="1"/>
          <p:nvPr/>
        </p:nvSpPr>
        <p:spPr>
          <a:xfrm>
            <a:off x="1000125" y="2533206"/>
            <a:ext cx="9514114" cy="1862048"/>
          </a:xfrm>
          <a:prstGeom prst="rect">
            <a:avLst/>
          </a:prstGeom>
          <a:noFill/>
        </p:spPr>
        <p:txBody>
          <a:bodyPr wrap="square">
            <a:spAutoFit/>
          </a:bodyPr>
          <a:lstStyle/>
          <a:p>
            <a:r>
              <a:rPr lang="en-US" sz="2500" b="0" i="0" dirty="0">
                <a:solidFill>
                  <a:srgbClr val="333333"/>
                </a:solidFill>
                <a:effectLst/>
                <a:latin typeface="Georgia" panose="02040502050405020303" pitchFamily="18" charset="0"/>
              </a:rPr>
              <a:t>“About 450,000 students transfer each year, but far too many others get waylaid by broken systems. To fix the problem, we have to know what’s causing it. However, the kinds of data needed to fix transfer are nonexistent or severely lacking in most states.”</a:t>
            </a:r>
          </a:p>
          <a:p>
            <a:pPr lvl="2" algn="r"/>
            <a:r>
              <a:rPr lang="en-US" sz="1500" dirty="0">
                <a:solidFill>
                  <a:srgbClr val="333333"/>
                </a:solidFill>
                <a:latin typeface="Georgia" panose="02040502050405020303" pitchFamily="18" charset="0"/>
              </a:rPr>
              <a:t>-</a:t>
            </a:r>
            <a:r>
              <a:rPr lang="de-DE" sz="1500" dirty="0">
                <a:solidFill>
                  <a:srgbClr val="333333"/>
                </a:solidFill>
                <a:latin typeface="Georgia" panose="02040502050405020303" pitchFamily="18" charset="0"/>
              </a:rPr>
              <a:t>Alex Anacki and Jessie Steiger, Inside Higher Ed, May 11, 2023</a:t>
            </a:r>
            <a:endParaRPr lang="en-US" sz="1500" dirty="0">
              <a:latin typeface="Georgia" panose="02040502050405020303" pitchFamily="18" charset="0"/>
            </a:endParaRPr>
          </a:p>
        </p:txBody>
      </p:sp>
      <p:sp>
        <p:nvSpPr>
          <p:cNvPr id="14" name="TextBox 13">
            <a:extLst>
              <a:ext uri="{FF2B5EF4-FFF2-40B4-BE49-F238E27FC236}">
                <a16:creationId xmlns:a16="http://schemas.microsoft.com/office/drawing/2014/main" id="{6488BC3C-3980-166D-9270-92CEFEFDEEEF}"/>
              </a:ext>
            </a:extLst>
          </p:cNvPr>
          <p:cNvSpPr txBox="1"/>
          <p:nvPr/>
        </p:nvSpPr>
        <p:spPr>
          <a:xfrm>
            <a:off x="1000126" y="4632970"/>
            <a:ext cx="9514114" cy="1477328"/>
          </a:xfrm>
          <a:prstGeom prst="rect">
            <a:avLst/>
          </a:prstGeom>
          <a:noFill/>
        </p:spPr>
        <p:txBody>
          <a:bodyPr wrap="square">
            <a:spAutoFit/>
          </a:bodyPr>
          <a:lstStyle/>
          <a:p>
            <a:r>
              <a:rPr lang="en-US" sz="2500" dirty="0">
                <a:latin typeface="Georgia" panose="02040502050405020303" pitchFamily="18" charset="0"/>
              </a:rPr>
              <a:t>In 31 states there are no publicly reported data on transfer student outcomes and experiences (</a:t>
            </a:r>
            <a:r>
              <a:rPr lang="en-US" sz="2500" i="1" dirty="0">
                <a:latin typeface="Georgia" panose="02040502050405020303" pitchFamily="18" charset="0"/>
              </a:rPr>
              <a:t>e.g. transfer rates, graduation rates, time to degree and credit accumulation</a:t>
            </a:r>
            <a:r>
              <a:rPr lang="en-US" sz="2500" dirty="0"/>
              <a:t>)</a:t>
            </a:r>
          </a:p>
          <a:p>
            <a:pPr marL="285750"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2123224837"/>
      </p:ext>
    </p:extLst>
  </p:cSld>
  <p:clrMapOvr>
    <a:masterClrMapping/>
  </p:clrMapOvr>
</p:sld>
</file>

<file path=ppt/theme/theme1.xml><?xml version="1.0" encoding="utf-8"?>
<a:theme xmlns:a="http://schemas.openxmlformats.org/drawingml/2006/main" name="CUNY_CO_PPT_Template_051120">
  <a:themeElements>
    <a:clrScheme name="CUNY GRAPHIC STANDARDS">
      <a:dk1>
        <a:srgbClr val="000000"/>
      </a:dk1>
      <a:lt1>
        <a:srgbClr val="FFFFFF"/>
      </a:lt1>
      <a:dk2>
        <a:srgbClr val="44546A"/>
      </a:dk2>
      <a:lt2>
        <a:srgbClr val="1C3C8B"/>
      </a:lt2>
      <a:accent1>
        <a:srgbClr val="1C3A83"/>
      </a:accent1>
      <a:accent2>
        <a:srgbClr val="FEB71A"/>
      </a:accent2>
      <a:accent3>
        <a:srgbClr val="C1D500"/>
      </a:accent3>
      <a:accent4>
        <a:srgbClr val="5BCAE7"/>
      </a:accent4>
      <a:accent5>
        <a:srgbClr val="E40346"/>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1329</Words>
  <Application>Microsoft Office PowerPoint</Application>
  <PresentationFormat>Widescreen</PresentationFormat>
  <Paragraphs>81</Paragraphs>
  <Slides>16</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Georgia</vt:lpstr>
      <vt:lpstr>Oswald</vt:lpstr>
      <vt:lpstr>Corbel</vt:lpstr>
      <vt:lpstr>Merriweather</vt:lpstr>
      <vt:lpstr>Calibri</vt:lpstr>
      <vt:lpstr>Candara</vt:lpstr>
      <vt:lpstr>Arial</vt:lpstr>
      <vt:lpstr>CUNY_CO_PPT_Template_051120</vt:lpstr>
      <vt:lpstr>Basis</vt:lpstr>
      <vt:lpstr>PowerPoint Presentation</vt:lpstr>
      <vt:lpstr>Student and Credit Mobility:  Key Topics in Research and Practice  Emily Tichenor Ithaka S+R, Educational Transformation  Program Manager, Articulation of Credit Transfer Project    </vt:lpstr>
      <vt:lpstr>PowerPoint Presentation</vt:lpstr>
      <vt:lpstr>PowerPoint Presentation</vt:lpstr>
      <vt:lpstr>Our Purpose Today </vt:lpstr>
      <vt:lpstr>Key Facts and Figures</vt:lpstr>
      <vt:lpstr>Modern, Mobile, Multidirectional</vt:lpstr>
      <vt:lpstr>PowerPoint Presentation</vt:lpstr>
      <vt:lpstr>The (50) State(s) of Transfer Data  New analysis conducted by the Aspen Institute College Excellence Program and the Community College Research Center</vt:lpstr>
      <vt:lpstr>PowerPoint Presentation</vt:lpstr>
      <vt:lpstr>PowerPoint Presentation</vt:lpstr>
      <vt:lpstr>Relationships Matter</vt:lpstr>
      <vt:lpstr>Final Questions</vt:lpstr>
      <vt:lpstr>Thank you! Let’s Stay Connected.  Emily Tichenor Program Manager - Ithaka S+R Emily.Tichenor@Ithaka.org linkedin.com/in/eatichenor  https://sr.ithaka.org/blog/ </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and Credit Mobility:  Key Topics in Research and Practice  Emily Tichenor Ithaka S+R, Educational Transformation  Program Manager, Articulation of Credit Transfer Project</dc:title>
  <dc:creator>Emily Tichenor</dc:creator>
  <cp:lastModifiedBy>Emily Tichenor</cp:lastModifiedBy>
  <cp:revision>15</cp:revision>
  <dcterms:modified xsi:type="dcterms:W3CDTF">2023-10-13T22:31:46Z</dcterms:modified>
</cp:coreProperties>
</file>